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07" r:id="rId6"/>
    <p:sldId id="324" r:id="rId7"/>
    <p:sldId id="325" r:id="rId8"/>
    <p:sldId id="323" r:id="rId9"/>
    <p:sldId id="310" r:id="rId10"/>
    <p:sldId id="31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840E25-757C-416E-A2B5-0FE5F30CB6F1}">
          <p14:sldIdLst>
            <p14:sldId id="256"/>
            <p14:sldId id="307"/>
            <p14:sldId id="324"/>
            <p14:sldId id="325"/>
            <p14:sldId id="323"/>
            <p14:sldId id="310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nie Goldsberry" initials="LG" lastIdx="3" clrIdx="0">
    <p:extLst>
      <p:ext uri="{19B8F6BF-5375-455C-9EA6-DF929625EA0E}">
        <p15:presenceInfo xmlns:p15="http://schemas.microsoft.com/office/powerpoint/2012/main" userId="S-1-5-21-548176450-911158474-2148038326-37787" providerId="AD"/>
      </p:ext>
    </p:extLst>
  </p:cmAuthor>
  <p:cmAuthor id="2" name="Kim Babine" initials="KB" lastIdx="2" clrIdx="1">
    <p:extLst>
      <p:ext uri="{19B8F6BF-5375-455C-9EA6-DF929625EA0E}">
        <p15:presenceInfo xmlns:p15="http://schemas.microsoft.com/office/powerpoint/2012/main" userId="S-1-5-21-548176450-911158474-2148038326-29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865"/>
    <a:srgbClr val="C4D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4" autoAdjust="0"/>
    <p:restoredTop sz="88014" autoAdjust="0"/>
  </p:normalViewPr>
  <p:slideViewPr>
    <p:cSldViewPr>
      <p:cViewPr varScale="1">
        <p:scale>
          <a:sx n="100" d="100"/>
          <a:sy n="100" d="100"/>
        </p:scale>
        <p:origin x="20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238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3E55BC-1BCF-4F0B-9684-2E5314A259C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692612-44DA-4050-8A99-BE891DC20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33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3A0CC8-6965-4E24-B63E-C5ECB420E54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9535F4-695D-4216-8BA6-EEDEBA02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535F4-695D-4216-8BA6-EEDEBA0258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79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EE4AE-7810-4499-8395-E27B3EC6A0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7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535F4-695D-4216-8BA6-EEDEBA0258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58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535F4-695D-4216-8BA6-EEDEBA0258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33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276600"/>
            <a:ext cx="8077200" cy="1905000"/>
          </a:xfrm>
        </p:spPr>
        <p:txBody>
          <a:bodyPr>
            <a:noAutofit/>
          </a:bodyPr>
          <a:lstStyle>
            <a:lvl1pPr algn="ctr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410200"/>
            <a:ext cx="8077200" cy="7620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0111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295400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1"/>
            <a:ext cx="8686800" cy="4648200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313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176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962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42687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544762"/>
            <a:ext cx="4268788" cy="40846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905000"/>
            <a:ext cx="42703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44762"/>
            <a:ext cx="4270374" cy="40846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33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572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768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273050"/>
            <a:ext cx="3236913" cy="1162050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340350" cy="472440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1" y="1905000"/>
            <a:ext cx="3236914" cy="47244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626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46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981200"/>
            <a:ext cx="86868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977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visor.mn.gov/rules/3300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eed/job-seekers/disabilities/extend-employmen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eghan.Hanson@state.mn.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038600"/>
            <a:ext cx="8077200" cy="1752600"/>
          </a:xfrm>
        </p:spPr>
        <p:txBody>
          <a:bodyPr>
            <a:normAutofit/>
          </a:bodyPr>
          <a:lstStyle/>
          <a:p>
            <a:r>
              <a:rPr lang="en-US" i="1" dirty="0"/>
              <a:t>Extended</a:t>
            </a:r>
            <a:r>
              <a:rPr lang="en-US" dirty="0"/>
              <a:t> </a:t>
            </a:r>
            <a:r>
              <a:rPr lang="en-US" i="1" dirty="0"/>
              <a:t>Employment</a:t>
            </a:r>
          </a:p>
        </p:txBody>
      </p:sp>
    </p:spTree>
    <p:extLst>
      <p:ext uri="{BB962C8B-B14F-4D97-AF65-F5344CB8AC3E}">
        <p14:creationId xmlns:p14="http://schemas.microsoft.com/office/powerpoint/2010/main" val="393491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295400"/>
          </a:xfrm>
        </p:spPr>
        <p:txBody>
          <a:bodyPr/>
          <a:lstStyle/>
          <a:p>
            <a:r>
              <a:rPr lang="en-US" dirty="0"/>
              <a:t>Extended Employment Team</a:t>
            </a:r>
          </a:p>
        </p:txBody>
      </p:sp>
      <p:pic>
        <p:nvPicPr>
          <p:cNvPr id="10" name="Content Placeholder 9" descr="Photo of Meghan Hanson">
            <a:extLst>
              <a:ext uri="{FF2B5EF4-FFF2-40B4-BE49-F238E27FC236}">
                <a16:creationId xmlns:a16="http://schemas.microsoft.com/office/drawing/2014/main" id="{B8BC0004-499A-8AFE-2952-72FEAE1AB53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1828800"/>
            <a:ext cx="1981200" cy="2461972"/>
          </a:xfrm>
        </p:spPr>
      </p:pic>
      <p:pic>
        <p:nvPicPr>
          <p:cNvPr id="1026" name="Picture 2" descr="Photo of Lori Thorpe">
            <a:extLst>
              <a:ext uri="{FF2B5EF4-FFF2-40B4-BE49-F238E27FC236}">
                <a16:creationId xmlns:a16="http://schemas.microsoft.com/office/drawing/2014/main" id="{E37D201D-883A-6044-6933-01317E52C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456"/>
            <a:ext cx="1981200" cy="23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743200" y="2108404"/>
            <a:ext cx="6400800" cy="4853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Meghan Hanson</a:t>
            </a:r>
          </a:p>
          <a:p>
            <a:pPr marL="0" indent="0">
              <a:buNone/>
            </a:pPr>
            <a:r>
              <a:rPr lang="en-US" dirty="0"/>
              <a:t>VRS EE Program Specialist</a:t>
            </a:r>
          </a:p>
          <a:p>
            <a:pPr marL="0" indent="0">
              <a:buNone/>
            </a:pPr>
            <a:r>
              <a:rPr lang="en-US" sz="2600" dirty="0"/>
              <a:t>(651) 539-4152</a:t>
            </a:r>
          </a:p>
          <a:p>
            <a:pPr marL="0" indent="0">
              <a:buNone/>
            </a:pPr>
            <a:r>
              <a:rPr lang="en-US" sz="2600" dirty="0"/>
              <a:t>Meghan.Hanson@state.mn.us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Lori Thorpe</a:t>
            </a:r>
          </a:p>
          <a:p>
            <a:pPr marL="0" indent="0">
              <a:buNone/>
            </a:pPr>
            <a:r>
              <a:rPr lang="en-US" dirty="0"/>
              <a:t>VRS Director of Contracts &amp; Partnerships</a:t>
            </a:r>
          </a:p>
          <a:p>
            <a:pPr marL="0" indent="0">
              <a:buNone/>
            </a:pPr>
            <a:r>
              <a:rPr lang="en-US" sz="2600" dirty="0"/>
              <a:t>(651) 274-8880</a:t>
            </a:r>
          </a:p>
          <a:p>
            <a:pPr marL="0" indent="0">
              <a:buNone/>
            </a:pPr>
            <a:r>
              <a:rPr lang="en-US" sz="2600" dirty="0"/>
              <a:t>Lori.Thorpe@state.mn.us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8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0CB3A-E76C-B5D8-3B10-D8DAD782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F8E94-A20C-2CFF-F844-D428C497C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1905000"/>
            <a:ext cx="8534400" cy="4724400"/>
          </a:xfrm>
        </p:spPr>
        <p:txBody>
          <a:bodyPr/>
          <a:lstStyle/>
          <a:p>
            <a:r>
              <a:rPr lang="en-US" dirty="0"/>
              <a:t>Compliance Audits</a:t>
            </a:r>
          </a:p>
          <a:p>
            <a:pPr lvl="2"/>
            <a:r>
              <a:rPr lang="en-US" dirty="0"/>
              <a:t>Forms on website updated</a:t>
            </a:r>
          </a:p>
          <a:p>
            <a:pPr lvl="2"/>
            <a:r>
              <a:rPr lang="en-US" dirty="0"/>
              <a:t>Hard deadline of October 31</a:t>
            </a:r>
            <a:r>
              <a:rPr lang="en-US" baseline="30000" dirty="0"/>
              <a:t>st</a:t>
            </a:r>
            <a:endParaRPr lang="en-US" dirty="0"/>
          </a:p>
          <a:p>
            <a:r>
              <a:rPr lang="en-US" dirty="0"/>
              <a:t>Monitor Visits</a:t>
            </a:r>
          </a:p>
          <a:p>
            <a:pPr lvl="2"/>
            <a:r>
              <a:rPr lang="en-US" dirty="0"/>
              <a:t>Every provider over next year</a:t>
            </a:r>
          </a:p>
          <a:p>
            <a:pPr lvl="2"/>
            <a:r>
              <a:rPr lang="en-US" dirty="0"/>
              <a:t>Rotate each year after</a:t>
            </a:r>
          </a:p>
          <a:p>
            <a:r>
              <a:rPr lang="en-US" dirty="0"/>
              <a:t>EE 101 Trainings</a:t>
            </a:r>
          </a:p>
          <a:p>
            <a:pPr lvl="2"/>
            <a:r>
              <a:rPr lang="en-US" dirty="0"/>
              <a:t>VRS Teams</a:t>
            </a:r>
          </a:p>
          <a:p>
            <a:pPr lvl="2"/>
            <a:r>
              <a:rPr lang="en-US" dirty="0"/>
              <a:t>EE Providers </a:t>
            </a:r>
          </a:p>
          <a:p>
            <a:pPr lvl="2"/>
            <a:r>
              <a:rPr lang="en-US" dirty="0"/>
              <a:t>BEN meetings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1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2E403-B75C-6619-F2E6-FD23A72E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EE 101 Trainings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30AD2-265E-9439-CE86-064059F70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" y="1905000"/>
            <a:ext cx="8686800" cy="4724400"/>
          </a:xfrm>
        </p:spPr>
        <p:txBody>
          <a:bodyPr/>
          <a:lstStyle/>
          <a:p>
            <a:r>
              <a:rPr lang="en-US" dirty="0"/>
              <a:t>EE 101 Training key points</a:t>
            </a:r>
          </a:p>
          <a:p>
            <a:pPr lvl="2"/>
            <a:r>
              <a:rPr lang="en-US" dirty="0"/>
              <a:t>VRS as an Agency has 3 distinct programs</a:t>
            </a:r>
          </a:p>
          <a:p>
            <a:pPr lvl="4"/>
            <a:r>
              <a:rPr lang="en-US" dirty="0"/>
              <a:t>Vocational Rehabilitation Services</a:t>
            </a:r>
          </a:p>
          <a:p>
            <a:pPr lvl="4"/>
            <a:r>
              <a:rPr lang="en-US" dirty="0"/>
              <a:t>Extended Employment</a:t>
            </a:r>
          </a:p>
          <a:p>
            <a:pPr lvl="4"/>
            <a:r>
              <a:rPr lang="en-US" dirty="0"/>
              <a:t>Independent Living Skills</a:t>
            </a:r>
          </a:p>
          <a:p>
            <a:pPr lvl="2"/>
            <a:r>
              <a:rPr lang="en-US" dirty="0"/>
              <a:t>EE as a program has it’s own budget that comes from the General Fund and the Workforce Development Fund</a:t>
            </a:r>
          </a:p>
          <a:p>
            <a:pPr lvl="2"/>
            <a:r>
              <a:rPr lang="en-US" dirty="0"/>
              <a:t>There is no conflict between EE and VR services</a:t>
            </a:r>
          </a:p>
          <a:p>
            <a:pPr lvl="2"/>
            <a:r>
              <a:rPr lang="en-US" dirty="0"/>
              <a:t>The burden of EE compliance by providers fall on the EE Program Specialist, not VR staff.</a:t>
            </a:r>
          </a:p>
          <a:p>
            <a:pPr lvl="2"/>
            <a:r>
              <a:rPr lang="en-US" dirty="0"/>
              <a:t>The EE Rule dictates compliance for EE providers - </a:t>
            </a:r>
            <a:r>
              <a:rPr lang="en-US" dirty="0">
                <a:hlinkClick r:id="rId2"/>
              </a:rPr>
              <a:t>3300 - MN Rules Chapter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6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7A6F-0DEB-6CF3-D646-FE90797E0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us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5C5BF-C547-3C9D-5211-B42AC97BA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hlinkClick r:id="rId2"/>
            </a:endParaRPr>
          </a:p>
          <a:p>
            <a:endParaRPr lang="en-US" sz="2000" dirty="0">
              <a:hlinkClick r:id="rId2"/>
            </a:endParaRPr>
          </a:p>
          <a:p>
            <a:r>
              <a:rPr lang="en-US" sz="2000" dirty="0">
                <a:hlinkClick r:id="rId2"/>
              </a:rPr>
              <a:t>Extended Employment - Long-Term Job Supports / Minnesota Department of Employment and Economic Development (mn.gov)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32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B82B1E-34A0-AE5A-A527-2BC26F8FD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648" y="2514600"/>
            <a:ext cx="86868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Please contact Meghan Hanson with any </a:t>
            </a:r>
          </a:p>
          <a:p>
            <a:pPr marL="0" indent="0" algn="ctr">
              <a:buNone/>
            </a:pPr>
            <a:r>
              <a:rPr lang="en-US" dirty="0"/>
              <a:t>EE questions you may have. 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Meghan.Hanson@state.mn.us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(651</a:t>
            </a:r>
            <a:r>
              <a:rPr lang="en-US"/>
              <a:t>) 895-3808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2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733800"/>
            <a:ext cx="8077200" cy="1905000"/>
          </a:xfrm>
        </p:spPr>
        <p:txBody>
          <a:bodyPr/>
          <a:lstStyle/>
          <a:p>
            <a:r>
              <a:rPr lang="en-US" i="1" dirty="0">
                <a:solidFill>
                  <a:srgbClr val="009900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934437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F8B5664E95A94FB1F41E7B5E4B449F" ma:contentTypeVersion="2" ma:contentTypeDescription="Create a new document." ma:contentTypeScope="" ma:versionID="a24e1348b81024b3a907ad8587c5832e">
  <xsd:schema xmlns:xsd="http://www.w3.org/2001/XMLSchema" xmlns:xs="http://www.w3.org/2001/XMLSchema" xmlns:p="http://schemas.microsoft.com/office/2006/metadata/properties" xmlns:ns2="ab1c7dfe-9218-44db-990c-367d4ac8d2ca" targetNamespace="http://schemas.microsoft.com/office/2006/metadata/properties" ma:root="true" ma:fieldsID="34de43b492693a4ddafc3bd90f8ddfab" ns2:_="">
    <xsd:import namespace="ab1c7dfe-9218-44db-990c-367d4ac8d2ca"/>
    <xsd:element name="properties">
      <xsd:complexType>
        <xsd:sequence>
          <xsd:element name="documentManagement">
            <xsd:complexType>
              <xsd:all>
                <xsd:element ref="ns2: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1c7dfe-9218-44db-990c-367d4ac8d2ca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internalName="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ab1c7dfe-9218-44db-990c-367d4ac8d2ca" xsi:nil="true"/>
  </documentManagement>
</p:properties>
</file>

<file path=customXml/itemProps1.xml><?xml version="1.0" encoding="utf-8"?>
<ds:datastoreItem xmlns:ds="http://schemas.openxmlformats.org/officeDocument/2006/customXml" ds:itemID="{520CFA6A-4EE2-4398-B755-1D38E205A7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1c7dfe-9218-44db-990c-367d4ac8d2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6C3670-A219-4CA5-BD5A-A87F0AC65B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4EB90E-7198-4639-A1D1-ECD39C378D64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ab1c7dfe-9218-44db-990c-367d4ac8d2ca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4998</TotalTime>
  <Words>216</Words>
  <Application>Microsoft Office PowerPoint</Application>
  <PresentationFormat>On-screen Show (4:3)</PresentationFormat>
  <Paragraphs>47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Extended Employment</vt:lpstr>
      <vt:lpstr>Extended Employment Team</vt:lpstr>
      <vt:lpstr>Updates</vt:lpstr>
      <vt:lpstr>EE 101 Trainings</vt:lpstr>
      <vt:lpstr>Find us online</vt:lpstr>
      <vt:lpstr>Questions</vt:lpstr>
      <vt:lpstr>Thank You!</vt:lpstr>
    </vt:vector>
  </TitlesOfParts>
  <Company>DEED VRS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Template</dc:title>
  <dc:subject>Templates</dc:subject>
  <dc:creator>Kim Peck</dc:creator>
  <cp:lastModifiedBy>Hanson, Meghan (DEED)</cp:lastModifiedBy>
  <cp:revision>219</cp:revision>
  <cp:lastPrinted>2017-09-18T20:11:31Z</cp:lastPrinted>
  <dcterms:created xsi:type="dcterms:W3CDTF">2013-12-20T19:47:01Z</dcterms:created>
  <dcterms:modified xsi:type="dcterms:W3CDTF">2024-08-14T14:57:48Z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0x01010031F8B5664E95A94FB1F41E7B5E4B449F</vt:lpwstr>
  </property>
</Properties>
</file>