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70" r:id="rId3"/>
    <p:sldId id="269" r:id="rId4"/>
    <p:sldId id="261" r:id="rId5"/>
    <p:sldId id="268" r:id="rId6"/>
    <p:sldId id="272" r:id="rId7"/>
    <p:sldId id="273" r:id="rId8"/>
    <p:sldId id="274"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2" d="100"/>
          <a:sy n="62" d="100"/>
        </p:scale>
        <p:origin x="79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with Quote Re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lvl1pPr>
              <a:spcBef>
                <a:spcPts val="900"/>
              </a:spcBef>
              <a:spcAft>
                <a:spcPts val="600"/>
              </a:spcAft>
              <a:defRPr spc="0" baseline="0"/>
            </a:lvl1pPr>
            <a:lvl2pPr>
              <a:spcBef>
                <a:spcPts val="100"/>
              </a:spcBef>
              <a:spcAft>
                <a:spcPts val="100"/>
              </a:spcAft>
              <a:defRPr/>
            </a:lvl2pPr>
            <a:lvl3pPr>
              <a:spcBef>
                <a:spcPts val="100"/>
              </a:spcBef>
              <a:spcAft>
                <a:spcPts val="100"/>
              </a:spcAft>
              <a:defRPr/>
            </a:lvl3pPr>
            <a:lvl4pPr>
              <a:spcBef>
                <a:spcPts val="100"/>
              </a:spcBef>
              <a:spcAft>
                <a:spcPts val="100"/>
              </a:spcAft>
              <a:defRPr/>
            </a:lvl4pPr>
            <a:lvl5pPr>
              <a:spcBef>
                <a:spcPts val="100"/>
              </a:spcBef>
              <a:spcAft>
                <a:spcPts val="1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CD944691-BA36-54FC-2B3A-1963417EB942}"/>
              </a:ext>
            </a:extLst>
          </p:cNvPr>
          <p:cNvSpPr>
            <a:spLocks noGrp="1"/>
          </p:cNvSpPr>
          <p:nvPr>
            <p:ph type="title"/>
          </p:nvPr>
        </p:nvSpPr>
        <p:spPr/>
        <p:txBody>
          <a:bodyPr>
            <a:noAutofit/>
          </a:bodyPr>
          <a:lstStyle/>
          <a:p>
            <a:r>
              <a:rPr lang="en-US" dirty="0"/>
              <a:t>Click to edit Master title style</a:t>
            </a:r>
          </a:p>
        </p:txBody>
      </p:sp>
      <p:sp>
        <p:nvSpPr>
          <p:cNvPr id="8" name="Footer Placeholder 7">
            <a:extLst>
              <a:ext uri="{FF2B5EF4-FFF2-40B4-BE49-F238E27FC236}">
                <a16:creationId xmlns:a16="http://schemas.microsoft.com/office/drawing/2014/main" id="{293391B0-302D-0404-5DC1-D3502C0BCABA}"/>
              </a:ext>
            </a:extLst>
          </p:cNvPr>
          <p:cNvSpPr>
            <a:spLocks noGrp="1"/>
          </p:cNvSpPr>
          <p:nvPr>
            <p:ph type="ftr" sz="quarter" idx="10"/>
          </p:nvPr>
        </p:nvSpPr>
        <p:spPr/>
        <p:txBody>
          <a:bodyPr/>
          <a:lstStyle/>
          <a:p>
            <a:r>
              <a:rPr lang="nb-NO"/>
              <a:t>© 20__ Fredrikson &amp; Byron, P.A. </a:t>
            </a:r>
            <a:endParaRPr lang="en-US" dirty="0"/>
          </a:p>
        </p:txBody>
      </p:sp>
      <p:sp>
        <p:nvSpPr>
          <p:cNvPr id="9" name="Slide Number Placeholder 8">
            <a:extLst>
              <a:ext uri="{FF2B5EF4-FFF2-40B4-BE49-F238E27FC236}">
                <a16:creationId xmlns:a16="http://schemas.microsoft.com/office/drawing/2014/main" id="{D2001460-3513-5963-16BF-10EA5AA4F2B4}"/>
              </a:ext>
            </a:extLst>
          </p:cNvPr>
          <p:cNvSpPr>
            <a:spLocks noGrp="1"/>
          </p:cNvSpPr>
          <p:nvPr>
            <p:ph type="sldNum" sz="quarter" idx="11"/>
          </p:nvPr>
        </p:nvSpPr>
        <p:spPr/>
        <p:txBody>
          <a:bodyPr/>
          <a:lstStyle/>
          <a:p>
            <a:fld id="{F5C88E41-CDE9-B949-B49A-208B4D7CAB25}" type="slidenum">
              <a:rPr lang="en-US" smtClean="0"/>
              <a:pPr/>
              <a:t>‹#›</a:t>
            </a:fld>
            <a:endParaRPr lang="en-US" dirty="0"/>
          </a:p>
        </p:txBody>
      </p:sp>
      <p:sp>
        <p:nvSpPr>
          <p:cNvPr id="6" name="Parallelogram 5">
            <a:extLst>
              <a:ext uri="{FF2B5EF4-FFF2-40B4-BE49-F238E27FC236}">
                <a16:creationId xmlns:a16="http://schemas.microsoft.com/office/drawing/2014/main" id="{996F8CBE-A780-7412-B778-E113996066DC}"/>
              </a:ext>
            </a:extLst>
          </p:cNvPr>
          <p:cNvSpPr/>
          <p:nvPr userDrawn="1"/>
        </p:nvSpPr>
        <p:spPr>
          <a:xfrm rot="20738591">
            <a:off x="8780252" y="1142062"/>
            <a:ext cx="3499357" cy="4401680"/>
          </a:xfrm>
          <a:custGeom>
            <a:avLst/>
            <a:gdLst>
              <a:gd name="connsiteX0" fmla="*/ 0 w 3002992"/>
              <a:gd name="connsiteY0" fmla="*/ 2048799 h 2048799"/>
              <a:gd name="connsiteX1" fmla="*/ 512200 w 3002992"/>
              <a:gd name="connsiteY1" fmla="*/ 0 h 2048799"/>
              <a:gd name="connsiteX2" fmla="*/ 3002992 w 3002992"/>
              <a:gd name="connsiteY2" fmla="*/ 0 h 2048799"/>
              <a:gd name="connsiteX3" fmla="*/ 2490792 w 3002992"/>
              <a:gd name="connsiteY3" fmla="*/ 2048799 h 2048799"/>
              <a:gd name="connsiteX4" fmla="*/ 0 w 3002992"/>
              <a:gd name="connsiteY4" fmla="*/ 2048799 h 2048799"/>
              <a:gd name="connsiteX0" fmla="*/ 0 w 3002992"/>
              <a:gd name="connsiteY0" fmla="*/ 2333278 h 2333278"/>
              <a:gd name="connsiteX1" fmla="*/ 591569 w 3002992"/>
              <a:gd name="connsiteY1" fmla="*/ 0 h 2333278"/>
              <a:gd name="connsiteX2" fmla="*/ 3002992 w 3002992"/>
              <a:gd name="connsiteY2" fmla="*/ 284479 h 2333278"/>
              <a:gd name="connsiteX3" fmla="*/ 2490792 w 3002992"/>
              <a:gd name="connsiteY3" fmla="*/ 2333278 h 2333278"/>
              <a:gd name="connsiteX4" fmla="*/ 0 w 3002992"/>
              <a:gd name="connsiteY4" fmla="*/ 2333278 h 2333278"/>
              <a:gd name="connsiteX0" fmla="*/ 0 w 3107772"/>
              <a:gd name="connsiteY0" fmla="*/ 1654265 h 2333278"/>
              <a:gd name="connsiteX1" fmla="*/ 696349 w 3107772"/>
              <a:gd name="connsiteY1" fmla="*/ 0 h 2333278"/>
              <a:gd name="connsiteX2" fmla="*/ 3107772 w 3107772"/>
              <a:gd name="connsiteY2" fmla="*/ 284479 h 2333278"/>
              <a:gd name="connsiteX3" fmla="*/ 2595572 w 3107772"/>
              <a:gd name="connsiteY3" fmla="*/ 2333278 h 2333278"/>
              <a:gd name="connsiteX4" fmla="*/ 0 w 3107772"/>
              <a:gd name="connsiteY4" fmla="*/ 1654265 h 2333278"/>
              <a:gd name="connsiteX0" fmla="*/ 0 w 2940652"/>
              <a:gd name="connsiteY0" fmla="*/ 2064103 h 2333278"/>
              <a:gd name="connsiteX1" fmla="*/ 529229 w 2940652"/>
              <a:gd name="connsiteY1" fmla="*/ 0 h 2333278"/>
              <a:gd name="connsiteX2" fmla="*/ 2940652 w 2940652"/>
              <a:gd name="connsiteY2" fmla="*/ 284479 h 2333278"/>
              <a:gd name="connsiteX3" fmla="*/ 2428452 w 2940652"/>
              <a:gd name="connsiteY3" fmla="*/ 2333278 h 2333278"/>
              <a:gd name="connsiteX4" fmla="*/ 0 w 2940652"/>
              <a:gd name="connsiteY4" fmla="*/ 2064103 h 2333278"/>
              <a:gd name="connsiteX0" fmla="*/ 0 w 2940652"/>
              <a:gd name="connsiteY0" fmla="*/ 2064103 h 2066484"/>
              <a:gd name="connsiteX1" fmla="*/ 529229 w 2940652"/>
              <a:gd name="connsiteY1" fmla="*/ 0 h 2066484"/>
              <a:gd name="connsiteX2" fmla="*/ 2940652 w 2940652"/>
              <a:gd name="connsiteY2" fmla="*/ 284479 h 2066484"/>
              <a:gd name="connsiteX3" fmla="*/ 2090348 w 2940652"/>
              <a:gd name="connsiteY3" fmla="*/ 2066484 h 2066484"/>
              <a:gd name="connsiteX4" fmla="*/ 0 w 2940652"/>
              <a:gd name="connsiteY4" fmla="*/ 2064103 h 2066484"/>
              <a:gd name="connsiteX0" fmla="*/ 0 w 2940652"/>
              <a:gd name="connsiteY0" fmla="*/ 2064103 h 2327052"/>
              <a:gd name="connsiteX1" fmla="*/ 529229 w 2940652"/>
              <a:gd name="connsiteY1" fmla="*/ 0 h 2327052"/>
              <a:gd name="connsiteX2" fmla="*/ 2940652 w 2940652"/>
              <a:gd name="connsiteY2" fmla="*/ 284479 h 2327052"/>
              <a:gd name="connsiteX3" fmla="*/ 2416938 w 2940652"/>
              <a:gd name="connsiteY3" fmla="*/ 2327052 h 2327052"/>
              <a:gd name="connsiteX4" fmla="*/ 0 w 2940652"/>
              <a:gd name="connsiteY4" fmla="*/ 2064103 h 2327052"/>
              <a:gd name="connsiteX0" fmla="*/ 0 w 3499357"/>
              <a:gd name="connsiteY0" fmla="*/ 4285760 h 4285760"/>
              <a:gd name="connsiteX1" fmla="*/ 1087934 w 3499357"/>
              <a:gd name="connsiteY1" fmla="*/ 0 h 4285760"/>
              <a:gd name="connsiteX2" fmla="*/ 3499357 w 3499357"/>
              <a:gd name="connsiteY2" fmla="*/ 284479 h 4285760"/>
              <a:gd name="connsiteX3" fmla="*/ 2975643 w 3499357"/>
              <a:gd name="connsiteY3" fmla="*/ 2327052 h 4285760"/>
              <a:gd name="connsiteX4" fmla="*/ 0 w 3499357"/>
              <a:gd name="connsiteY4" fmla="*/ 4285760 h 4285760"/>
              <a:gd name="connsiteX0" fmla="*/ 0 w 3499357"/>
              <a:gd name="connsiteY0" fmla="*/ 4285760 h 4401680"/>
              <a:gd name="connsiteX1" fmla="*/ 1087934 w 3499357"/>
              <a:gd name="connsiteY1" fmla="*/ 0 h 4401680"/>
              <a:gd name="connsiteX2" fmla="*/ 3499357 w 3499357"/>
              <a:gd name="connsiteY2" fmla="*/ 284479 h 4401680"/>
              <a:gd name="connsiteX3" fmla="*/ 2424764 w 3499357"/>
              <a:gd name="connsiteY3" fmla="*/ 4401680 h 4401680"/>
              <a:gd name="connsiteX4" fmla="*/ 0 w 3499357"/>
              <a:gd name="connsiteY4" fmla="*/ 4285760 h 440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99357" h="4401680">
                <a:moveTo>
                  <a:pt x="0" y="4285760"/>
                </a:moveTo>
                <a:lnTo>
                  <a:pt x="1087934" y="0"/>
                </a:lnTo>
                <a:lnTo>
                  <a:pt x="3499357" y="284479"/>
                </a:lnTo>
                <a:lnTo>
                  <a:pt x="2424764" y="4401680"/>
                </a:lnTo>
                <a:lnTo>
                  <a:pt x="0" y="428576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96F47AA2-93E4-33EA-8B45-6CDD29F8DFC7}"/>
              </a:ext>
            </a:extLst>
          </p:cNvPr>
          <p:cNvSpPr txBox="1"/>
          <p:nvPr userDrawn="1"/>
        </p:nvSpPr>
        <p:spPr>
          <a:xfrm>
            <a:off x="9262941" y="1261003"/>
            <a:ext cx="441146" cy="1015663"/>
          </a:xfrm>
          <a:prstGeom prst="rect">
            <a:avLst/>
          </a:prstGeom>
          <a:noFill/>
        </p:spPr>
        <p:txBody>
          <a:bodyPr wrap="none" rtlCol="0">
            <a:spAutoFit/>
          </a:bodyPr>
          <a:lstStyle/>
          <a:p>
            <a:r>
              <a:rPr lang="en-US" sz="6000" b="0" i="1" dirty="0">
                <a:solidFill>
                  <a:schemeClr val="bg1"/>
                </a:solidFill>
                <a:latin typeface="Arial" panose="020B0604020202020204" pitchFamily="34" charset="0"/>
                <a:cs typeface="Arial" panose="020B0604020202020204" pitchFamily="34" charset="0"/>
              </a:rPr>
              <a:t>“</a:t>
            </a:r>
            <a:endParaRPr lang="en-US" sz="6000" dirty="0"/>
          </a:p>
        </p:txBody>
      </p:sp>
      <p:sp>
        <p:nvSpPr>
          <p:cNvPr id="22" name="Content Placeholder 21">
            <a:extLst>
              <a:ext uri="{FF2B5EF4-FFF2-40B4-BE49-F238E27FC236}">
                <a16:creationId xmlns:a16="http://schemas.microsoft.com/office/drawing/2014/main" id="{2752777A-EA13-2AA2-A7FC-3360F01D5AE9}"/>
              </a:ext>
            </a:extLst>
          </p:cNvPr>
          <p:cNvSpPr>
            <a:spLocks noGrp="1"/>
          </p:cNvSpPr>
          <p:nvPr>
            <p:ph sz="quarter" idx="12"/>
          </p:nvPr>
        </p:nvSpPr>
        <p:spPr>
          <a:xfrm>
            <a:off x="9694463" y="1625131"/>
            <a:ext cx="1903980" cy="3851644"/>
          </a:xfrm>
        </p:spPr>
        <p:txBody>
          <a:bodyPr>
            <a:noAutofit/>
          </a:bodyPr>
          <a:lstStyle>
            <a:lvl1pPr>
              <a:spcAft>
                <a:spcPts val="600"/>
              </a:spcAft>
              <a:defRPr sz="1600" i="1">
                <a:solidFill>
                  <a:schemeClr val="bg1"/>
                </a:solidFill>
              </a:defRPr>
            </a:lvl1pPr>
            <a:lvl2pPr marL="0" indent="0">
              <a:spcAft>
                <a:spcPts val="600"/>
              </a:spcAft>
              <a:buNone/>
              <a:defRPr sz="1400" i="0">
                <a:solidFill>
                  <a:schemeClr val="bg1"/>
                </a:solidFill>
              </a:defRPr>
            </a:lvl2pPr>
            <a:lvl3pPr marL="228600" indent="0">
              <a:buNone/>
              <a:defRPr/>
            </a:lvl3pPr>
            <a:lvl4pPr marL="457200" indent="0">
              <a:buNone/>
              <a:defRPr/>
            </a:lvl4pPr>
            <a:lvl5pPr marL="685800" indent="0">
              <a:buNone/>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2101516"/>
      </p:ext>
    </p:extLst>
  </p:cSld>
  <p:clrMapOvr>
    <a:masterClrMapping/>
  </p:clrMapOvr>
  <p:extLst>
    <p:ext uri="{DCECCB84-F9BA-43D5-87BE-67443E8EF086}">
      <p15:sldGuideLst xmlns:p15="http://schemas.microsoft.com/office/powerpoint/2012/main">
        <p15:guide id="2" pos="5400" userDrawn="1">
          <p15:clr>
            <a:srgbClr val="FBAE40"/>
          </p15:clr>
        </p15:guide>
        <p15:guide id="3" pos="7392" userDrawn="1">
          <p15:clr>
            <a:srgbClr val="FBAE40"/>
          </p15:clr>
        </p15:guide>
        <p15:guide id="4" pos="5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alf Text and Half Image">
    <p:spTree>
      <p:nvGrpSpPr>
        <p:cNvPr id="1" name=""/>
        <p:cNvGrpSpPr/>
        <p:nvPr/>
      </p:nvGrpSpPr>
      <p:grpSpPr>
        <a:xfrm>
          <a:off x="0" y="0"/>
          <a:ext cx="0" cy="0"/>
          <a:chOff x="0" y="0"/>
          <a:chExt cx="0" cy="0"/>
        </a:xfrm>
      </p:grpSpPr>
      <p:sp>
        <p:nvSpPr>
          <p:cNvPr id="8" name="Picture Placeholder 5">
            <a:extLst>
              <a:ext uri="{FF2B5EF4-FFF2-40B4-BE49-F238E27FC236}">
                <a16:creationId xmlns:a16="http://schemas.microsoft.com/office/drawing/2014/main" id="{5D791BEF-D385-8E8A-FB5E-37D49270E17F}"/>
              </a:ext>
            </a:extLst>
          </p:cNvPr>
          <p:cNvSpPr>
            <a:spLocks noGrp="1" noChangeAspect="1"/>
          </p:cNvSpPr>
          <p:nvPr>
            <p:ph type="pic" sz="quarter" idx="15"/>
          </p:nvPr>
        </p:nvSpPr>
        <p:spPr>
          <a:xfrm>
            <a:off x="469119" y="1209429"/>
            <a:ext cx="5433891" cy="4967533"/>
          </a:xfrm>
        </p:spPr>
        <p:txBody>
          <a:bodyPr/>
          <a:lstStyle/>
          <a:p>
            <a:r>
              <a:rPr lang="en-US" dirty="0"/>
              <a:t>Click icon to add picture</a:t>
            </a:r>
          </a:p>
        </p:txBody>
      </p:sp>
      <p:sp>
        <p:nvSpPr>
          <p:cNvPr id="2" name="Title 1"/>
          <p:cNvSpPr>
            <a:spLocks noGrp="1"/>
          </p:cNvSpPr>
          <p:nvPr>
            <p:ph type="title"/>
          </p:nvPr>
        </p:nvSpPr>
        <p:spPr/>
        <p:txBody>
          <a:bodyPr>
            <a:noAutofit/>
          </a:bodyPr>
          <a:lstStyle/>
          <a:p>
            <a:r>
              <a:rPr lang="en-US" dirty="0"/>
              <a:t>Click to edit Master title style</a:t>
            </a:r>
          </a:p>
        </p:txBody>
      </p:sp>
      <p:sp>
        <p:nvSpPr>
          <p:cNvPr id="6" name="Footer Placeholder 5"/>
          <p:cNvSpPr>
            <a:spLocks noGrp="1"/>
          </p:cNvSpPr>
          <p:nvPr>
            <p:ph type="ftr" sz="quarter" idx="11"/>
          </p:nvPr>
        </p:nvSpPr>
        <p:spPr/>
        <p:txBody>
          <a:bodyPr/>
          <a:lstStyle/>
          <a:p>
            <a:r>
              <a:rPr lang="nb-NO"/>
              <a:t>© 20__ Fredrikson &amp; Byron, P.A. </a:t>
            </a:r>
            <a:endParaRPr lang="en-US"/>
          </a:p>
        </p:txBody>
      </p:sp>
      <p:sp>
        <p:nvSpPr>
          <p:cNvPr id="7" name="Slide Number Placeholder 6"/>
          <p:cNvSpPr>
            <a:spLocks noGrp="1"/>
          </p:cNvSpPr>
          <p:nvPr>
            <p:ph type="sldNum" sz="quarter" idx="12"/>
          </p:nvPr>
        </p:nvSpPr>
        <p:spPr/>
        <p:txBody>
          <a:bodyPr/>
          <a:lstStyle/>
          <a:p>
            <a:fld id="{F5C88E41-CDE9-B949-B49A-208B4D7CAB25}" type="slidenum">
              <a:rPr lang="en-US" smtClean="0"/>
              <a:t>‹#›</a:t>
            </a:fld>
            <a:endParaRPr lang="en-US"/>
          </a:p>
        </p:txBody>
      </p:sp>
      <p:sp>
        <p:nvSpPr>
          <p:cNvPr id="9" name="Content Placeholder 2">
            <a:extLst>
              <a:ext uri="{FF2B5EF4-FFF2-40B4-BE49-F238E27FC236}">
                <a16:creationId xmlns:a16="http://schemas.microsoft.com/office/drawing/2014/main" id="{2C54C16C-F039-DC77-2057-CFAC10C1A8C1}"/>
              </a:ext>
            </a:extLst>
          </p:cNvPr>
          <p:cNvSpPr>
            <a:spLocks noGrp="1"/>
          </p:cNvSpPr>
          <p:nvPr>
            <p:ph sz="half" idx="13"/>
          </p:nvPr>
        </p:nvSpPr>
        <p:spPr>
          <a:xfrm>
            <a:off x="6270977" y="1219200"/>
            <a:ext cx="5433891" cy="4957763"/>
          </a:xfrm>
        </p:spPr>
        <p:txBody>
          <a:bodyPr>
            <a:noAutofit/>
          </a:bodyPr>
          <a:lstStyle>
            <a:lvl1pPr marL="234950" indent="-234950">
              <a:spcBef>
                <a:spcPts val="900"/>
              </a:spcBef>
              <a:spcAft>
                <a:spcPts val="600"/>
              </a:spcAft>
              <a:buFont typeface="Arial" panose="020B0604020202020204" pitchFamily="34" charset="0"/>
              <a:buChar char="•"/>
              <a:tabLst/>
              <a:defRPr/>
            </a:lvl1pPr>
            <a:lvl2pPr marL="460375" indent="-225425">
              <a:spcBef>
                <a:spcPts val="100"/>
              </a:spcBef>
              <a:spcAft>
                <a:spcPts val="100"/>
              </a:spcAft>
              <a:tabLst/>
              <a:defRPr/>
            </a:lvl2pPr>
            <a:lvl3pPr marL="695325" indent="-223838">
              <a:spcBef>
                <a:spcPts val="100"/>
              </a:spcBef>
              <a:spcAft>
                <a:spcPts val="100"/>
              </a:spcAft>
              <a:tabLst/>
              <a:defRPr/>
            </a:lvl3pPr>
            <a:lvl4pPr marL="920750" indent="-236538">
              <a:spcBef>
                <a:spcPts val="100"/>
              </a:spcBef>
              <a:spcAft>
                <a:spcPts val="100"/>
              </a:spcAft>
              <a:tabLst/>
              <a:defRPr/>
            </a:lvl4pPr>
            <a:lvl5pPr marL="1146175" indent="-225425">
              <a:spcBef>
                <a:spcPts val="100"/>
              </a:spcBef>
              <a:spcAft>
                <a:spcPts val="100"/>
              </a:spcAft>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09CA6426-7BEA-32BA-F197-9DA49664073E}"/>
              </a:ext>
            </a:extLst>
          </p:cNvPr>
          <p:cNvSpPr/>
          <p:nvPr userDrawn="1"/>
        </p:nvSpPr>
        <p:spPr>
          <a:xfrm>
            <a:off x="469119" y="1219200"/>
            <a:ext cx="5433891" cy="4957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230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Full Page w/Fred Fla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D944691-BA36-54FC-2B3A-1963417EB942}"/>
              </a:ext>
            </a:extLst>
          </p:cNvPr>
          <p:cNvSpPr>
            <a:spLocks noGrp="1"/>
          </p:cNvSpPr>
          <p:nvPr>
            <p:ph type="title"/>
          </p:nvPr>
        </p:nvSpPr>
        <p:spPr/>
        <p:txBody>
          <a:bodyPr>
            <a:noAutofit/>
          </a:bodyPr>
          <a:lstStyle/>
          <a:p>
            <a:r>
              <a:rPr lang="en-US" dirty="0"/>
              <a:t>Click to edit Master title style</a:t>
            </a:r>
          </a:p>
        </p:txBody>
      </p:sp>
      <p:sp>
        <p:nvSpPr>
          <p:cNvPr id="8" name="Footer Placeholder 7">
            <a:extLst>
              <a:ext uri="{FF2B5EF4-FFF2-40B4-BE49-F238E27FC236}">
                <a16:creationId xmlns:a16="http://schemas.microsoft.com/office/drawing/2014/main" id="{293391B0-302D-0404-5DC1-D3502C0BCABA}"/>
              </a:ext>
            </a:extLst>
          </p:cNvPr>
          <p:cNvSpPr>
            <a:spLocks noGrp="1"/>
          </p:cNvSpPr>
          <p:nvPr>
            <p:ph type="ftr" sz="quarter" idx="10"/>
          </p:nvPr>
        </p:nvSpPr>
        <p:spPr>
          <a:xfrm>
            <a:off x="531826" y="6604519"/>
            <a:ext cx="1494934" cy="132139"/>
          </a:xfrm>
        </p:spPr>
        <p:txBody>
          <a:bodyPr/>
          <a:lstStyle/>
          <a:p>
            <a:r>
              <a:rPr lang="nb-NO"/>
              <a:t>© 20__ Fredrikson &amp; Byron, P.A. </a:t>
            </a:r>
            <a:endParaRPr lang="en-US" dirty="0"/>
          </a:p>
        </p:txBody>
      </p:sp>
      <p:sp>
        <p:nvSpPr>
          <p:cNvPr id="9" name="Slide Number Placeholder 8">
            <a:extLst>
              <a:ext uri="{FF2B5EF4-FFF2-40B4-BE49-F238E27FC236}">
                <a16:creationId xmlns:a16="http://schemas.microsoft.com/office/drawing/2014/main" id="{D2001460-3513-5963-16BF-10EA5AA4F2B4}"/>
              </a:ext>
            </a:extLst>
          </p:cNvPr>
          <p:cNvSpPr>
            <a:spLocks noGrp="1"/>
          </p:cNvSpPr>
          <p:nvPr>
            <p:ph type="sldNum" sz="quarter" idx="11"/>
          </p:nvPr>
        </p:nvSpPr>
        <p:spPr/>
        <p:txBody>
          <a:bodyPr/>
          <a:lstStyle/>
          <a:p>
            <a:fld id="{F5C88E41-CDE9-B949-B49A-208B4D7CAB25}" type="slidenum">
              <a:rPr lang="en-US" smtClean="0"/>
              <a:pPr/>
              <a:t>‹#›</a:t>
            </a:fld>
            <a:endParaRPr lang="en-US" dirty="0"/>
          </a:p>
        </p:txBody>
      </p:sp>
      <p:sp>
        <p:nvSpPr>
          <p:cNvPr id="6" name="Content Placeholder 2">
            <a:extLst>
              <a:ext uri="{FF2B5EF4-FFF2-40B4-BE49-F238E27FC236}">
                <a16:creationId xmlns:a16="http://schemas.microsoft.com/office/drawing/2014/main" id="{9AB1C29C-35DB-B806-429C-8420FC93A692}"/>
              </a:ext>
            </a:extLst>
          </p:cNvPr>
          <p:cNvSpPr>
            <a:spLocks noGrp="1"/>
          </p:cNvSpPr>
          <p:nvPr>
            <p:ph idx="12"/>
          </p:nvPr>
        </p:nvSpPr>
        <p:spPr>
          <a:xfrm>
            <a:off x="474483" y="1456566"/>
            <a:ext cx="11230466" cy="4745664"/>
          </a:xfrm>
        </p:spPr>
        <p:txBody>
          <a:bodyPr>
            <a:noAutofit/>
          </a:bodyPr>
          <a:lstStyle>
            <a:lvl1pPr>
              <a:spcBef>
                <a:spcPts val="900"/>
              </a:spcBef>
              <a:spcAft>
                <a:spcPts val="600"/>
              </a:spcAft>
              <a:defRPr spc="-10" baseline="0"/>
            </a:lvl1pPr>
            <a:lvl2pPr>
              <a:spcBef>
                <a:spcPts val="100"/>
              </a:spcBef>
              <a:spcAft>
                <a:spcPts val="100"/>
              </a:spcAft>
              <a:defRPr/>
            </a:lvl2pPr>
            <a:lvl3pPr>
              <a:spcBef>
                <a:spcPts val="100"/>
              </a:spcBef>
              <a:spcAft>
                <a:spcPts val="100"/>
              </a:spcAft>
              <a:defRPr/>
            </a:lvl3pPr>
            <a:lvl4pPr>
              <a:spcBef>
                <a:spcPts val="100"/>
              </a:spcBef>
              <a:spcAft>
                <a:spcPts val="100"/>
              </a:spcAft>
              <a:defRPr/>
            </a:lvl4pPr>
            <a:lvl5pPr>
              <a:spcBef>
                <a:spcPts val="100"/>
              </a:spcBef>
              <a:spcAft>
                <a:spcPts val="1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ight Triangle 2">
            <a:extLst>
              <a:ext uri="{FF2B5EF4-FFF2-40B4-BE49-F238E27FC236}">
                <a16:creationId xmlns:a16="http://schemas.microsoft.com/office/drawing/2014/main" id="{8135F118-BDA0-6252-7A87-4481331533A1}"/>
              </a:ext>
            </a:extLst>
          </p:cNvPr>
          <p:cNvSpPr>
            <a:spLocks noChangeAspect="1"/>
          </p:cNvSpPr>
          <p:nvPr userDrawn="1"/>
        </p:nvSpPr>
        <p:spPr>
          <a:xfrm rot="5400000">
            <a:off x="879988" y="494896"/>
            <a:ext cx="160160" cy="9586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99597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Quote Dar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7A183E0-D4F8-3651-3A57-28E681A1F4F9}"/>
              </a:ext>
            </a:extLst>
          </p:cNvPr>
          <p:cNvSpPr/>
          <p:nvPr userDrawn="1"/>
        </p:nvSpPr>
        <p:spPr>
          <a:xfrm>
            <a:off x="971006" y="837053"/>
            <a:ext cx="10249989" cy="51838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a:extLst>
              <a:ext uri="{FF2B5EF4-FFF2-40B4-BE49-F238E27FC236}">
                <a16:creationId xmlns:a16="http://schemas.microsoft.com/office/drawing/2014/main" id="{6189795E-37B4-31BD-F918-F6E9C65AE1FE}"/>
              </a:ext>
            </a:extLst>
          </p:cNvPr>
          <p:cNvSpPr>
            <a:spLocks noGrp="1"/>
          </p:cNvSpPr>
          <p:nvPr>
            <p:ph type="body" sz="quarter" idx="10"/>
          </p:nvPr>
        </p:nvSpPr>
        <p:spPr>
          <a:xfrm>
            <a:off x="2085703" y="1875753"/>
            <a:ext cx="8020594" cy="2486319"/>
          </a:xfrm>
        </p:spPr>
        <p:txBody>
          <a:bodyPr lIns="0" tIns="0" rIns="0" bIns="0">
            <a:noAutofit/>
          </a:bodyPr>
          <a:lstStyle>
            <a:lvl1pPr marL="0" indent="0">
              <a:spcBef>
                <a:spcPts val="0"/>
              </a:spcBef>
              <a:spcAft>
                <a:spcPts val="800"/>
              </a:spcAft>
              <a:buFontTx/>
              <a:buNone/>
              <a:defRPr sz="2400" b="0" i="1" baseline="0">
                <a:solidFill>
                  <a:schemeClr val="bg1"/>
                </a:solidFill>
                <a:latin typeface="Arial" panose="020B0604020202020204" pitchFamily="34" charset="0"/>
                <a:cs typeface="Arial" panose="020B0604020202020204" pitchFamily="34" charset="0"/>
              </a:defRPr>
            </a:lvl1pPr>
            <a:lvl2pPr marL="0" indent="0">
              <a:spcBef>
                <a:spcPts val="700"/>
              </a:spcBef>
              <a:buFontTx/>
              <a:buNone/>
              <a:defRPr sz="2400" i="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p:txBody>
      </p:sp>
      <p:sp>
        <p:nvSpPr>
          <p:cNvPr id="12" name="Right Triangle 11">
            <a:extLst>
              <a:ext uri="{FF2B5EF4-FFF2-40B4-BE49-F238E27FC236}">
                <a16:creationId xmlns:a16="http://schemas.microsoft.com/office/drawing/2014/main" id="{D1BB2B38-2A50-D1D1-D9E9-82F91AB33589}"/>
              </a:ext>
            </a:extLst>
          </p:cNvPr>
          <p:cNvSpPr/>
          <p:nvPr userDrawn="1"/>
        </p:nvSpPr>
        <p:spPr>
          <a:xfrm rot="5400000">
            <a:off x="2182706" y="-196345"/>
            <a:ext cx="551248" cy="3299381"/>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138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 Attorney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A7722-D38A-A2E1-2225-E473C6364FA9}"/>
              </a:ext>
            </a:extLst>
          </p:cNvPr>
          <p:cNvSpPr>
            <a:spLocks noGrp="1"/>
          </p:cNvSpPr>
          <p:nvPr>
            <p:ph type="title"/>
          </p:nvPr>
        </p:nvSpPr>
        <p:spPr/>
        <p:txBody>
          <a:bodyPr>
            <a:noAutofit/>
          </a:bodyPr>
          <a:lstStyle/>
          <a:p>
            <a:r>
              <a:rPr lang="en-US" dirty="0"/>
              <a:t>Click to edit Master title style</a:t>
            </a:r>
          </a:p>
        </p:txBody>
      </p:sp>
      <p:sp>
        <p:nvSpPr>
          <p:cNvPr id="3" name="Footer Placeholder 2">
            <a:extLst>
              <a:ext uri="{FF2B5EF4-FFF2-40B4-BE49-F238E27FC236}">
                <a16:creationId xmlns:a16="http://schemas.microsoft.com/office/drawing/2014/main" id="{92BFA208-AE0C-B5C9-CA17-67E708996D73}"/>
              </a:ext>
            </a:extLst>
          </p:cNvPr>
          <p:cNvSpPr>
            <a:spLocks noGrp="1"/>
          </p:cNvSpPr>
          <p:nvPr>
            <p:ph type="ftr" sz="quarter" idx="10"/>
          </p:nvPr>
        </p:nvSpPr>
        <p:spPr/>
        <p:txBody>
          <a:bodyPr/>
          <a:lstStyle/>
          <a:p>
            <a:r>
              <a:rPr lang="nb-NO"/>
              <a:t>© 20__ Fredrikson &amp; Byron, P.A. </a:t>
            </a:r>
            <a:endParaRPr lang="en-US" dirty="0"/>
          </a:p>
        </p:txBody>
      </p:sp>
      <p:sp>
        <p:nvSpPr>
          <p:cNvPr id="4" name="Slide Number Placeholder 3">
            <a:extLst>
              <a:ext uri="{FF2B5EF4-FFF2-40B4-BE49-F238E27FC236}">
                <a16:creationId xmlns:a16="http://schemas.microsoft.com/office/drawing/2014/main" id="{43626147-CEB9-507B-97C7-6521BD791024}"/>
              </a:ext>
            </a:extLst>
          </p:cNvPr>
          <p:cNvSpPr>
            <a:spLocks noGrp="1"/>
          </p:cNvSpPr>
          <p:nvPr>
            <p:ph type="sldNum" sz="quarter" idx="11"/>
          </p:nvPr>
        </p:nvSpPr>
        <p:spPr/>
        <p:txBody>
          <a:bodyPr/>
          <a:lstStyle/>
          <a:p>
            <a:fld id="{F5C88E41-CDE9-B949-B49A-208B4D7CAB25}" type="slidenum">
              <a:rPr lang="en-US" smtClean="0"/>
              <a:pPr/>
              <a:t>‹#›</a:t>
            </a:fld>
            <a:endParaRPr lang="en-US" dirty="0"/>
          </a:p>
        </p:txBody>
      </p:sp>
      <p:sp>
        <p:nvSpPr>
          <p:cNvPr id="6" name="Picture Placeholder 5">
            <a:extLst>
              <a:ext uri="{FF2B5EF4-FFF2-40B4-BE49-F238E27FC236}">
                <a16:creationId xmlns:a16="http://schemas.microsoft.com/office/drawing/2014/main" id="{F0B343AD-88FA-3EF9-F602-05650229352D}"/>
              </a:ext>
            </a:extLst>
          </p:cNvPr>
          <p:cNvSpPr>
            <a:spLocks noGrp="1"/>
          </p:cNvSpPr>
          <p:nvPr>
            <p:ph type="pic" sz="quarter" idx="12"/>
          </p:nvPr>
        </p:nvSpPr>
        <p:spPr>
          <a:xfrm>
            <a:off x="469619" y="1219046"/>
            <a:ext cx="1494934" cy="1494934"/>
          </a:xfrm>
        </p:spPr>
        <p:txBody>
          <a:bodyPr/>
          <a:lstStyle/>
          <a:p>
            <a:r>
              <a:rPr lang="en-US"/>
              <a:t>Click icon to add picture</a:t>
            </a:r>
            <a:endParaRPr lang="en-US" dirty="0"/>
          </a:p>
        </p:txBody>
      </p:sp>
      <p:sp>
        <p:nvSpPr>
          <p:cNvPr id="15" name="Picture Placeholder 5">
            <a:extLst>
              <a:ext uri="{FF2B5EF4-FFF2-40B4-BE49-F238E27FC236}">
                <a16:creationId xmlns:a16="http://schemas.microsoft.com/office/drawing/2014/main" id="{1270DFAB-8A9A-2E6C-66BC-555567F81C05}"/>
              </a:ext>
            </a:extLst>
          </p:cNvPr>
          <p:cNvSpPr>
            <a:spLocks noGrp="1"/>
          </p:cNvSpPr>
          <p:nvPr>
            <p:ph type="pic" sz="quarter" idx="13"/>
          </p:nvPr>
        </p:nvSpPr>
        <p:spPr>
          <a:xfrm>
            <a:off x="2900642" y="1219046"/>
            <a:ext cx="1494934" cy="1494934"/>
          </a:xfrm>
        </p:spPr>
        <p:txBody>
          <a:bodyPr/>
          <a:lstStyle/>
          <a:p>
            <a:r>
              <a:rPr lang="en-US"/>
              <a:t>Click icon to add picture</a:t>
            </a:r>
          </a:p>
        </p:txBody>
      </p:sp>
      <p:sp>
        <p:nvSpPr>
          <p:cNvPr id="16" name="Picture Placeholder 5">
            <a:extLst>
              <a:ext uri="{FF2B5EF4-FFF2-40B4-BE49-F238E27FC236}">
                <a16:creationId xmlns:a16="http://schemas.microsoft.com/office/drawing/2014/main" id="{61078224-66AD-54B0-407A-96D1D76AFF62}"/>
              </a:ext>
            </a:extLst>
          </p:cNvPr>
          <p:cNvSpPr>
            <a:spLocks noGrp="1"/>
          </p:cNvSpPr>
          <p:nvPr>
            <p:ph type="pic" sz="quarter" idx="14"/>
          </p:nvPr>
        </p:nvSpPr>
        <p:spPr>
          <a:xfrm>
            <a:off x="5341290" y="1219046"/>
            <a:ext cx="1494934" cy="1494934"/>
          </a:xfrm>
        </p:spPr>
        <p:txBody>
          <a:bodyPr/>
          <a:lstStyle/>
          <a:p>
            <a:r>
              <a:rPr lang="en-US"/>
              <a:t>Click icon to add picture</a:t>
            </a:r>
          </a:p>
        </p:txBody>
      </p:sp>
      <p:sp>
        <p:nvSpPr>
          <p:cNvPr id="17" name="Picture Placeholder 5">
            <a:extLst>
              <a:ext uri="{FF2B5EF4-FFF2-40B4-BE49-F238E27FC236}">
                <a16:creationId xmlns:a16="http://schemas.microsoft.com/office/drawing/2014/main" id="{915C8BB6-BAD2-1D52-43C3-01B40030AA1E}"/>
              </a:ext>
            </a:extLst>
          </p:cNvPr>
          <p:cNvSpPr>
            <a:spLocks noGrp="1"/>
          </p:cNvSpPr>
          <p:nvPr>
            <p:ph type="pic" sz="quarter" idx="15"/>
          </p:nvPr>
        </p:nvSpPr>
        <p:spPr>
          <a:xfrm>
            <a:off x="7781938" y="1219046"/>
            <a:ext cx="1494934" cy="1494934"/>
          </a:xfrm>
        </p:spPr>
        <p:txBody>
          <a:bodyPr/>
          <a:lstStyle/>
          <a:p>
            <a:r>
              <a:rPr lang="en-US"/>
              <a:t>Click icon to add picture</a:t>
            </a:r>
          </a:p>
        </p:txBody>
      </p:sp>
      <p:sp>
        <p:nvSpPr>
          <p:cNvPr id="18" name="Picture Placeholder 5">
            <a:extLst>
              <a:ext uri="{FF2B5EF4-FFF2-40B4-BE49-F238E27FC236}">
                <a16:creationId xmlns:a16="http://schemas.microsoft.com/office/drawing/2014/main" id="{7570D095-4628-9267-2E91-5C97D9F573F4}"/>
              </a:ext>
            </a:extLst>
          </p:cNvPr>
          <p:cNvSpPr>
            <a:spLocks noGrp="1"/>
          </p:cNvSpPr>
          <p:nvPr>
            <p:ph type="pic" sz="quarter" idx="16"/>
          </p:nvPr>
        </p:nvSpPr>
        <p:spPr>
          <a:xfrm>
            <a:off x="10222584" y="1219046"/>
            <a:ext cx="1494934" cy="1494934"/>
          </a:xfrm>
        </p:spPr>
        <p:txBody>
          <a:bodyPr/>
          <a:lstStyle/>
          <a:p>
            <a:r>
              <a:rPr lang="en-US"/>
              <a:t>Click icon to add picture</a:t>
            </a:r>
          </a:p>
        </p:txBody>
      </p:sp>
      <p:sp>
        <p:nvSpPr>
          <p:cNvPr id="19" name="Picture Placeholder 5">
            <a:extLst>
              <a:ext uri="{FF2B5EF4-FFF2-40B4-BE49-F238E27FC236}">
                <a16:creationId xmlns:a16="http://schemas.microsoft.com/office/drawing/2014/main" id="{DF404AA5-B7F0-41DB-B6E1-A7D619CA665C}"/>
              </a:ext>
            </a:extLst>
          </p:cNvPr>
          <p:cNvSpPr>
            <a:spLocks noGrp="1"/>
          </p:cNvSpPr>
          <p:nvPr>
            <p:ph type="pic" sz="quarter" idx="17"/>
          </p:nvPr>
        </p:nvSpPr>
        <p:spPr>
          <a:xfrm>
            <a:off x="469619" y="3721695"/>
            <a:ext cx="1494934" cy="1494934"/>
          </a:xfrm>
        </p:spPr>
        <p:txBody>
          <a:bodyPr/>
          <a:lstStyle/>
          <a:p>
            <a:r>
              <a:rPr lang="en-US"/>
              <a:t>Click icon to add picture</a:t>
            </a:r>
          </a:p>
        </p:txBody>
      </p:sp>
      <p:sp>
        <p:nvSpPr>
          <p:cNvPr id="20" name="Picture Placeholder 5">
            <a:extLst>
              <a:ext uri="{FF2B5EF4-FFF2-40B4-BE49-F238E27FC236}">
                <a16:creationId xmlns:a16="http://schemas.microsoft.com/office/drawing/2014/main" id="{C0ADB7BF-3021-0A9F-B97B-2348190F4F24}"/>
              </a:ext>
            </a:extLst>
          </p:cNvPr>
          <p:cNvSpPr>
            <a:spLocks noGrp="1"/>
          </p:cNvSpPr>
          <p:nvPr>
            <p:ph type="pic" sz="quarter" idx="18"/>
          </p:nvPr>
        </p:nvSpPr>
        <p:spPr>
          <a:xfrm>
            <a:off x="2900642" y="3721695"/>
            <a:ext cx="1494934" cy="1494934"/>
          </a:xfrm>
        </p:spPr>
        <p:txBody>
          <a:bodyPr/>
          <a:lstStyle/>
          <a:p>
            <a:r>
              <a:rPr lang="en-US"/>
              <a:t>Click icon to add picture</a:t>
            </a:r>
          </a:p>
        </p:txBody>
      </p:sp>
      <p:sp>
        <p:nvSpPr>
          <p:cNvPr id="21" name="Picture Placeholder 5">
            <a:extLst>
              <a:ext uri="{FF2B5EF4-FFF2-40B4-BE49-F238E27FC236}">
                <a16:creationId xmlns:a16="http://schemas.microsoft.com/office/drawing/2014/main" id="{DDAC4AE2-DA7B-756C-835D-3A8B46A0A807}"/>
              </a:ext>
            </a:extLst>
          </p:cNvPr>
          <p:cNvSpPr>
            <a:spLocks noGrp="1"/>
          </p:cNvSpPr>
          <p:nvPr>
            <p:ph type="pic" sz="quarter" idx="19"/>
          </p:nvPr>
        </p:nvSpPr>
        <p:spPr>
          <a:xfrm>
            <a:off x="5341290" y="3721695"/>
            <a:ext cx="1494934" cy="1494934"/>
          </a:xfrm>
        </p:spPr>
        <p:txBody>
          <a:bodyPr/>
          <a:lstStyle/>
          <a:p>
            <a:r>
              <a:rPr lang="en-US"/>
              <a:t>Click icon to add picture</a:t>
            </a:r>
          </a:p>
        </p:txBody>
      </p:sp>
      <p:sp>
        <p:nvSpPr>
          <p:cNvPr id="22" name="Picture Placeholder 5">
            <a:extLst>
              <a:ext uri="{FF2B5EF4-FFF2-40B4-BE49-F238E27FC236}">
                <a16:creationId xmlns:a16="http://schemas.microsoft.com/office/drawing/2014/main" id="{8BA7E452-11BC-9767-FC52-2E7FF54060F0}"/>
              </a:ext>
            </a:extLst>
          </p:cNvPr>
          <p:cNvSpPr>
            <a:spLocks noGrp="1"/>
          </p:cNvSpPr>
          <p:nvPr>
            <p:ph type="pic" sz="quarter" idx="20"/>
          </p:nvPr>
        </p:nvSpPr>
        <p:spPr>
          <a:xfrm>
            <a:off x="7781938" y="3721695"/>
            <a:ext cx="1494934" cy="1494934"/>
          </a:xfrm>
        </p:spPr>
        <p:txBody>
          <a:bodyPr/>
          <a:lstStyle/>
          <a:p>
            <a:r>
              <a:rPr lang="en-US"/>
              <a:t>Click icon to add picture</a:t>
            </a:r>
          </a:p>
        </p:txBody>
      </p:sp>
      <p:sp>
        <p:nvSpPr>
          <p:cNvPr id="23" name="Picture Placeholder 5">
            <a:extLst>
              <a:ext uri="{FF2B5EF4-FFF2-40B4-BE49-F238E27FC236}">
                <a16:creationId xmlns:a16="http://schemas.microsoft.com/office/drawing/2014/main" id="{4A05D58D-40D5-357F-4E31-FD8FC80EB546}"/>
              </a:ext>
            </a:extLst>
          </p:cNvPr>
          <p:cNvSpPr>
            <a:spLocks noGrp="1"/>
          </p:cNvSpPr>
          <p:nvPr>
            <p:ph type="pic" sz="quarter" idx="21"/>
          </p:nvPr>
        </p:nvSpPr>
        <p:spPr>
          <a:xfrm>
            <a:off x="10222584" y="3721695"/>
            <a:ext cx="1494934" cy="1494934"/>
          </a:xfrm>
        </p:spPr>
        <p:txBody>
          <a:bodyPr/>
          <a:lstStyle/>
          <a:p>
            <a:r>
              <a:rPr lang="en-US"/>
              <a:t>Click icon to add picture</a:t>
            </a:r>
          </a:p>
        </p:txBody>
      </p:sp>
      <p:sp>
        <p:nvSpPr>
          <p:cNvPr id="24" name="Text Placeholder 26">
            <a:extLst>
              <a:ext uri="{FF2B5EF4-FFF2-40B4-BE49-F238E27FC236}">
                <a16:creationId xmlns:a16="http://schemas.microsoft.com/office/drawing/2014/main" id="{1695C5BA-A96F-2B46-AA05-ECB9F446DD76}"/>
              </a:ext>
            </a:extLst>
          </p:cNvPr>
          <p:cNvSpPr>
            <a:spLocks noGrp="1"/>
          </p:cNvSpPr>
          <p:nvPr>
            <p:ph type="body" sz="quarter" idx="24"/>
          </p:nvPr>
        </p:nvSpPr>
        <p:spPr>
          <a:xfrm>
            <a:off x="457118" y="2820754"/>
            <a:ext cx="1873387" cy="865421"/>
          </a:xfrm>
        </p:spPr>
        <p:txBody>
          <a:bodyPr>
            <a:noAutofit/>
          </a:bodyPr>
          <a:lstStyle>
            <a:lvl1pPr>
              <a:lnSpc>
                <a:spcPct val="90000"/>
              </a:lnSpc>
              <a:spcAft>
                <a:spcPts val="100"/>
              </a:spcAft>
              <a:defRPr sz="1200" b="1" spc="0" baseline="0"/>
            </a:lvl1pPr>
            <a:lvl2pPr marL="0" indent="0">
              <a:lnSpc>
                <a:spcPct val="90000"/>
              </a:lnSpc>
              <a:spcBef>
                <a:spcPts val="100"/>
              </a:spcBef>
              <a:spcAft>
                <a:spcPts val="100"/>
              </a:spcAft>
              <a:buNone/>
              <a:defRPr sz="1100"/>
            </a:lvl2pPr>
            <a:lvl3pPr marL="9525" indent="0">
              <a:lnSpc>
                <a:spcPct val="90000"/>
              </a:lnSpc>
              <a:spcBef>
                <a:spcPts val="100"/>
              </a:spcBef>
              <a:spcAft>
                <a:spcPts val="100"/>
              </a:spcAft>
              <a:buNone/>
              <a:tabLst/>
              <a:defRPr sz="1100" i="1"/>
            </a:lvl3pPr>
            <a:lvl4pPr marL="9525" indent="0">
              <a:buNone/>
              <a:tabLst/>
              <a:defRPr sz="1100"/>
            </a:lvl4pPr>
            <a:lvl5pPr marL="9525" indent="0">
              <a:buNone/>
              <a:tabLst/>
              <a:defRPr sz="1200"/>
            </a:lvl5pPr>
          </a:lstStyle>
          <a:p>
            <a:pPr lvl="0"/>
            <a:r>
              <a:rPr lang="en-US" dirty="0"/>
              <a:t>Click to edit Master text styles</a:t>
            </a:r>
          </a:p>
          <a:p>
            <a:pPr lvl="1"/>
            <a:r>
              <a:rPr lang="en-US" dirty="0"/>
              <a:t>Second level</a:t>
            </a:r>
          </a:p>
          <a:p>
            <a:pPr lvl="2"/>
            <a:r>
              <a:rPr lang="en-US" dirty="0"/>
              <a:t>Third level</a:t>
            </a:r>
          </a:p>
        </p:txBody>
      </p:sp>
      <p:sp>
        <p:nvSpPr>
          <p:cNvPr id="25" name="Text Placeholder 26">
            <a:extLst>
              <a:ext uri="{FF2B5EF4-FFF2-40B4-BE49-F238E27FC236}">
                <a16:creationId xmlns:a16="http://schemas.microsoft.com/office/drawing/2014/main" id="{0FDE78A6-54F5-E3BB-EEF0-3DCB454C9EEF}"/>
              </a:ext>
            </a:extLst>
          </p:cNvPr>
          <p:cNvSpPr>
            <a:spLocks noGrp="1"/>
          </p:cNvSpPr>
          <p:nvPr>
            <p:ph type="body" sz="quarter" idx="25"/>
          </p:nvPr>
        </p:nvSpPr>
        <p:spPr>
          <a:xfrm>
            <a:off x="2872940" y="2820754"/>
            <a:ext cx="1873387" cy="865421"/>
          </a:xfrm>
        </p:spPr>
        <p:txBody>
          <a:bodyPr>
            <a:noAutofit/>
          </a:bodyPr>
          <a:lstStyle>
            <a:lvl1pPr>
              <a:lnSpc>
                <a:spcPct val="90000"/>
              </a:lnSpc>
              <a:spcAft>
                <a:spcPts val="100"/>
              </a:spcAft>
              <a:defRPr sz="1200" b="1" spc="0" baseline="0"/>
            </a:lvl1pPr>
            <a:lvl2pPr marL="0" indent="0">
              <a:lnSpc>
                <a:spcPct val="90000"/>
              </a:lnSpc>
              <a:spcBef>
                <a:spcPts val="100"/>
              </a:spcBef>
              <a:spcAft>
                <a:spcPts val="100"/>
              </a:spcAft>
              <a:buNone/>
              <a:defRPr sz="1100"/>
            </a:lvl2pPr>
            <a:lvl3pPr marL="9525" indent="0">
              <a:lnSpc>
                <a:spcPct val="90000"/>
              </a:lnSpc>
              <a:spcBef>
                <a:spcPts val="100"/>
              </a:spcBef>
              <a:spcAft>
                <a:spcPts val="100"/>
              </a:spcAft>
              <a:buNone/>
              <a:tabLst/>
              <a:defRPr sz="1100" i="1"/>
            </a:lvl3pPr>
            <a:lvl4pPr marL="9525" indent="0">
              <a:buNone/>
              <a:tabLst/>
              <a:defRPr sz="1100"/>
            </a:lvl4pPr>
            <a:lvl5pPr marL="9525" indent="0">
              <a:buNone/>
              <a:tabLst/>
              <a:defRPr sz="1200"/>
            </a:lvl5pPr>
          </a:lstStyle>
          <a:p>
            <a:pPr lvl="0"/>
            <a:r>
              <a:rPr lang="en-US" dirty="0"/>
              <a:t>Click to edit Master text styles</a:t>
            </a:r>
          </a:p>
          <a:p>
            <a:pPr lvl="1"/>
            <a:r>
              <a:rPr lang="en-US" dirty="0"/>
              <a:t>Second level</a:t>
            </a:r>
          </a:p>
          <a:p>
            <a:pPr lvl="2"/>
            <a:r>
              <a:rPr lang="en-US" dirty="0"/>
              <a:t>Third level</a:t>
            </a:r>
          </a:p>
        </p:txBody>
      </p:sp>
      <p:sp>
        <p:nvSpPr>
          <p:cNvPr id="26" name="Text Placeholder 26">
            <a:extLst>
              <a:ext uri="{FF2B5EF4-FFF2-40B4-BE49-F238E27FC236}">
                <a16:creationId xmlns:a16="http://schemas.microsoft.com/office/drawing/2014/main" id="{86A17DB2-E3ED-6036-8EF0-23BCD8461BED}"/>
              </a:ext>
            </a:extLst>
          </p:cNvPr>
          <p:cNvSpPr>
            <a:spLocks noGrp="1"/>
          </p:cNvSpPr>
          <p:nvPr>
            <p:ph type="body" sz="quarter" idx="26"/>
          </p:nvPr>
        </p:nvSpPr>
        <p:spPr>
          <a:xfrm>
            <a:off x="5333918" y="2820754"/>
            <a:ext cx="1873387" cy="865421"/>
          </a:xfrm>
        </p:spPr>
        <p:txBody>
          <a:bodyPr>
            <a:noAutofit/>
          </a:bodyPr>
          <a:lstStyle>
            <a:lvl1pPr>
              <a:lnSpc>
                <a:spcPct val="90000"/>
              </a:lnSpc>
              <a:spcAft>
                <a:spcPts val="100"/>
              </a:spcAft>
              <a:defRPr sz="1200" b="1" spc="0" baseline="0"/>
            </a:lvl1pPr>
            <a:lvl2pPr marL="0" indent="0">
              <a:lnSpc>
                <a:spcPct val="90000"/>
              </a:lnSpc>
              <a:spcBef>
                <a:spcPts val="100"/>
              </a:spcBef>
              <a:spcAft>
                <a:spcPts val="100"/>
              </a:spcAft>
              <a:buNone/>
              <a:defRPr sz="1100"/>
            </a:lvl2pPr>
            <a:lvl3pPr marL="9525" indent="0">
              <a:lnSpc>
                <a:spcPct val="90000"/>
              </a:lnSpc>
              <a:spcBef>
                <a:spcPts val="100"/>
              </a:spcBef>
              <a:spcAft>
                <a:spcPts val="100"/>
              </a:spcAft>
              <a:buNone/>
              <a:tabLst/>
              <a:defRPr sz="1100" i="1"/>
            </a:lvl3pPr>
            <a:lvl4pPr marL="9525" indent="0">
              <a:buNone/>
              <a:tabLst/>
              <a:defRPr sz="1100"/>
            </a:lvl4pPr>
            <a:lvl5pPr marL="9525" indent="0">
              <a:buNone/>
              <a:tabLst/>
              <a:defRPr sz="1200"/>
            </a:lvl5pPr>
          </a:lstStyle>
          <a:p>
            <a:pPr lvl="0"/>
            <a:r>
              <a:rPr lang="en-US" dirty="0"/>
              <a:t>Click to edit Master text styles</a:t>
            </a:r>
          </a:p>
          <a:p>
            <a:pPr lvl="1"/>
            <a:r>
              <a:rPr lang="en-US" dirty="0"/>
              <a:t>Second level</a:t>
            </a:r>
          </a:p>
          <a:p>
            <a:pPr lvl="2"/>
            <a:r>
              <a:rPr lang="en-US" dirty="0"/>
              <a:t>Third level</a:t>
            </a:r>
          </a:p>
        </p:txBody>
      </p:sp>
      <p:sp>
        <p:nvSpPr>
          <p:cNvPr id="27" name="Text Placeholder 26">
            <a:extLst>
              <a:ext uri="{FF2B5EF4-FFF2-40B4-BE49-F238E27FC236}">
                <a16:creationId xmlns:a16="http://schemas.microsoft.com/office/drawing/2014/main" id="{31DC4F35-91DB-A297-0C8A-4257EA591F7F}"/>
              </a:ext>
            </a:extLst>
          </p:cNvPr>
          <p:cNvSpPr>
            <a:spLocks noGrp="1"/>
          </p:cNvSpPr>
          <p:nvPr>
            <p:ph type="body" sz="quarter" idx="27"/>
          </p:nvPr>
        </p:nvSpPr>
        <p:spPr>
          <a:xfrm>
            <a:off x="7772318" y="2820754"/>
            <a:ext cx="1873387" cy="865421"/>
          </a:xfrm>
        </p:spPr>
        <p:txBody>
          <a:bodyPr>
            <a:noAutofit/>
          </a:bodyPr>
          <a:lstStyle>
            <a:lvl1pPr>
              <a:lnSpc>
                <a:spcPct val="90000"/>
              </a:lnSpc>
              <a:spcAft>
                <a:spcPts val="100"/>
              </a:spcAft>
              <a:defRPr sz="1200" b="1" spc="0" baseline="0"/>
            </a:lvl1pPr>
            <a:lvl2pPr marL="0" indent="0">
              <a:lnSpc>
                <a:spcPct val="90000"/>
              </a:lnSpc>
              <a:spcBef>
                <a:spcPts val="100"/>
              </a:spcBef>
              <a:spcAft>
                <a:spcPts val="100"/>
              </a:spcAft>
              <a:buNone/>
              <a:defRPr sz="1100"/>
            </a:lvl2pPr>
            <a:lvl3pPr marL="9525" indent="0">
              <a:lnSpc>
                <a:spcPct val="90000"/>
              </a:lnSpc>
              <a:spcBef>
                <a:spcPts val="100"/>
              </a:spcBef>
              <a:spcAft>
                <a:spcPts val="100"/>
              </a:spcAft>
              <a:buNone/>
              <a:tabLst/>
              <a:defRPr sz="1100" i="1"/>
            </a:lvl3pPr>
            <a:lvl4pPr marL="9525" indent="0">
              <a:buNone/>
              <a:tabLst/>
              <a:defRPr sz="1100"/>
            </a:lvl4pPr>
            <a:lvl5pPr marL="9525" indent="0">
              <a:buNone/>
              <a:tabLst/>
              <a:defRPr sz="1200"/>
            </a:lvl5pPr>
          </a:lstStyle>
          <a:p>
            <a:pPr lvl="0"/>
            <a:r>
              <a:rPr lang="en-US" dirty="0"/>
              <a:t>Click to edit Master text styles</a:t>
            </a:r>
          </a:p>
          <a:p>
            <a:pPr lvl="1"/>
            <a:r>
              <a:rPr lang="en-US" dirty="0"/>
              <a:t>Second level</a:t>
            </a:r>
          </a:p>
          <a:p>
            <a:pPr lvl="2"/>
            <a:r>
              <a:rPr lang="en-US" dirty="0"/>
              <a:t>Third level</a:t>
            </a:r>
          </a:p>
        </p:txBody>
      </p:sp>
      <p:sp>
        <p:nvSpPr>
          <p:cNvPr id="28" name="Text Placeholder 26">
            <a:extLst>
              <a:ext uri="{FF2B5EF4-FFF2-40B4-BE49-F238E27FC236}">
                <a16:creationId xmlns:a16="http://schemas.microsoft.com/office/drawing/2014/main" id="{A221C034-EEAC-B415-F1A8-1EE8E4C3D1F6}"/>
              </a:ext>
            </a:extLst>
          </p:cNvPr>
          <p:cNvSpPr>
            <a:spLocks noGrp="1"/>
          </p:cNvSpPr>
          <p:nvPr>
            <p:ph type="body" sz="quarter" idx="28"/>
          </p:nvPr>
        </p:nvSpPr>
        <p:spPr>
          <a:xfrm>
            <a:off x="10222007" y="2820754"/>
            <a:ext cx="1873387" cy="865421"/>
          </a:xfrm>
        </p:spPr>
        <p:txBody>
          <a:bodyPr>
            <a:noAutofit/>
          </a:bodyPr>
          <a:lstStyle>
            <a:lvl1pPr>
              <a:lnSpc>
                <a:spcPct val="90000"/>
              </a:lnSpc>
              <a:spcAft>
                <a:spcPts val="100"/>
              </a:spcAft>
              <a:defRPr sz="1200" b="1" spc="0" baseline="0"/>
            </a:lvl1pPr>
            <a:lvl2pPr marL="0" indent="0">
              <a:lnSpc>
                <a:spcPct val="90000"/>
              </a:lnSpc>
              <a:spcBef>
                <a:spcPts val="100"/>
              </a:spcBef>
              <a:spcAft>
                <a:spcPts val="100"/>
              </a:spcAft>
              <a:buNone/>
              <a:defRPr sz="1100"/>
            </a:lvl2pPr>
            <a:lvl3pPr marL="9525" indent="0">
              <a:lnSpc>
                <a:spcPct val="90000"/>
              </a:lnSpc>
              <a:spcBef>
                <a:spcPts val="100"/>
              </a:spcBef>
              <a:spcAft>
                <a:spcPts val="100"/>
              </a:spcAft>
              <a:buNone/>
              <a:tabLst/>
              <a:defRPr sz="1100" i="1"/>
            </a:lvl3pPr>
            <a:lvl4pPr marL="9525" indent="0">
              <a:buNone/>
              <a:tabLst/>
              <a:defRPr sz="1100"/>
            </a:lvl4pPr>
            <a:lvl5pPr marL="9525" indent="0">
              <a:buNone/>
              <a:tabLst/>
              <a:defRPr sz="1200"/>
            </a:lvl5pPr>
          </a:lstStyle>
          <a:p>
            <a:pPr lvl="0"/>
            <a:r>
              <a:rPr lang="en-US" dirty="0"/>
              <a:t>Click to edit Master text styles</a:t>
            </a:r>
          </a:p>
          <a:p>
            <a:pPr lvl="1"/>
            <a:r>
              <a:rPr lang="en-US" dirty="0"/>
              <a:t>Second level</a:t>
            </a:r>
          </a:p>
          <a:p>
            <a:pPr lvl="2"/>
            <a:r>
              <a:rPr lang="en-US" dirty="0"/>
              <a:t>Third level</a:t>
            </a:r>
          </a:p>
        </p:txBody>
      </p:sp>
      <p:sp>
        <p:nvSpPr>
          <p:cNvPr id="29" name="Text Placeholder 26">
            <a:extLst>
              <a:ext uri="{FF2B5EF4-FFF2-40B4-BE49-F238E27FC236}">
                <a16:creationId xmlns:a16="http://schemas.microsoft.com/office/drawing/2014/main" id="{94F532FD-4511-3659-455F-04C1DC4B6B42}"/>
              </a:ext>
            </a:extLst>
          </p:cNvPr>
          <p:cNvSpPr>
            <a:spLocks noGrp="1"/>
          </p:cNvSpPr>
          <p:nvPr>
            <p:ph type="body" sz="quarter" idx="29"/>
          </p:nvPr>
        </p:nvSpPr>
        <p:spPr>
          <a:xfrm>
            <a:off x="457118" y="5315598"/>
            <a:ext cx="1873387" cy="865421"/>
          </a:xfrm>
        </p:spPr>
        <p:txBody>
          <a:bodyPr>
            <a:noAutofit/>
          </a:bodyPr>
          <a:lstStyle>
            <a:lvl1pPr>
              <a:lnSpc>
                <a:spcPct val="90000"/>
              </a:lnSpc>
              <a:spcAft>
                <a:spcPts val="100"/>
              </a:spcAft>
              <a:defRPr sz="1200" b="1" spc="0" baseline="0"/>
            </a:lvl1pPr>
            <a:lvl2pPr marL="0" indent="0">
              <a:lnSpc>
                <a:spcPct val="90000"/>
              </a:lnSpc>
              <a:spcBef>
                <a:spcPts val="100"/>
              </a:spcBef>
              <a:spcAft>
                <a:spcPts val="100"/>
              </a:spcAft>
              <a:buNone/>
              <a:defRPr sz="1100"/>
            </a:lvl2pPr>
            <a:lvl3pPr marL="9525" indent="0">
              <a:lnSpc>
                <a:spcPct val="90000"/>
              </a:lnSpc>
              <a:spcBef>
                <a:spcPts val="100"/>
              </a:spcBef>
              <a:spcAft>
                <a:spcPts val="100"/>
              </a:spcAft>
              <a:buNone/>
              <a:tabLst/>
              <a:defRPr sz="1100" i="1"/>
            </a:lvl3pPr>
            <a:lvl4pPr marL="9525" indent="0">
              <a:buNone/>
              <a:tabLst/>
              <a:defRPr sz="1100"/>
            </a:lvl4pPr>
            <a:lvl5pPr marL="9525" indent="0">
              <a:buNone/>
              <a:tabLst/>
              <a:defRPr sz="1200"/>
            </a:lvl5pPr>
          </a:lstStyle>
          <a:p>
            <a:pPr lvl="0"/>
            <a:r>
              <a:rPr lang="en-US" dirty="0"/>
              <a:t>Click to edit Master text styles</a:t>
            </a:r>
          </a:p>
          <a:p>
            <a:pPr lvl="1"/>
            <a:r>
              <a:rPr lang="en-US" dirty="0"/>
              <a:t>Second level</a:t>
            </a:r>
          </a:p>
          <a:p>
            <a:pPr lvl="2"/>
            <a:r>
              <a:rPr lang="en-US" dirty="0"/>
              <a:t>Third level</a:t>
            </a:r>
          </a:p>
        </p:txBody>
      </p:sp>
      <p:sp>
        <p:nvSpPr>
          <p:cNvPr id="30" name="Text Placeholder 26">
            <a:extLst>
              <a:ext uri="{FF2B5EF4-FFF2-40B4-BE49-F238E27FC236}">
                <a16:creationId xmlns:a16="http://schemas.microsoft.com/office/drawing/2014/main" id="{A089B8F9-0FB1-B2F5-78C3-C1F4D402B956}"/>
              </a:ext>
            </a:extLst>
          </p:cNvPr>
          <p:cNvSpPr>
            <a:spLocks noGrp="1"/>
          </p:cNvSpPr>
          <p:nvPr>
            <p:ph type="body" sz="quarter" idx="30"/>
          </p:nvPr>
        </p:nvSpPr>
        <p:spPr>
          <a:xfrm>
            <a:off x="2872940" y="5315598"/>
            <a:ext cx="1873387" cy="865421"/>
          </a:xfrm>
        </p:spPr>
        <p:txBody>
          <a:bodyPr>
            <a:noAutofit/>
          </a:bodyPr>
          <a:lstStyle>
            <a:lvl1pPr>
              <a:lnSpc>
                <a:spcPct val="90000"/>
              </a:lnSpc>
              <a:spcAft>
                <a:spcPts val="100"/>
              </a:spcAft>
              <a:defRPr sz="1200" b="1" spc="0" baseline="0"/>
            </a:lvl1pPr>
            <a:lvl2pPr marL="0" indent="0">
              <a:lnSpc>
                <a:spcPct val="90000"/>
              </a:lnSpc>
              <a:spcBef>
                <a:spcPts val="100"/>
              </a:spcBef>
              <a:spcAft>
                <a:spcPts val="100"/>
              </a:spcAft>
              <a:buNone/>
              <a:defRPr sz="1100"/>
            </a:lvl2pPr>
            <a:lvl3pPr marL="9525" indent="0">
              <a:lnSpc>
                <a:spcPct val="90000"/>
              </a:lnSpc>
              <a:spcBef>
                <a:spcPts val="100"/>
              </a:spcBef>
              <a:spcAft>
                <a:spcPts val="100"/>
              </a:spcAft>
              <a:buNone/>
              <a:tabLst/>
              <a:defRPr sz="1100" i="1"/>
            </a:lvl3pPr>
            <a:lvl4pPr marL="9525" indent="0">
              <a:buNone/>
              <a:tabLst/>
              <a:defRPr sz="1100"/>
            </a:lvl4pPr>
            <a:lvl5pPr marL="9525" indent="0">
              <a:buNone/>
              <a:tabLst/>
              <a:defRPr sz="1200"/>
            </a:lvl5pPr>
          </a:lstStyle>
          <a:p>
            <a:pPr lvl="0"/>
            <a:r>
              <a:rPr lang="en-US"/>
              <a:t>Click to edit Master text styles</a:t>
            </a:r>
          </a:p>
          <a:p>
            <a:pPr lvl="1"/>
            <a:r>
              <a:rPr lang="en-US"/>
              <a:t>Second level</a:t>
            </a:r>
          </a:p>
          <a:p>
            <a:pPr lvl="2"/>
            <a:r>
              <a:rPr lang="en-US"/>
              <a:t>Third level</a:t>
            </a:r>
          </a:p>
        </p:txBody>
      </p:sp>
      <p:sp>
        <p:nvSpPr>
          <p:cNvPr id="31" name="Text Placeholder 26">
            <a:extLst>
              <a:ext uri="{FF2B5EF4-FFF2-40B4-BE49-F238E27FC236}">
                <a16:creationId xmlns:a16="http://schemas.microsoft.com/office/drawing/2014/main" id="{F862A3AB-66C3-2BF6-BD53-B95181AE5FEB}"/>
              </a:ext>
            </a:extLst>
          </p:cNvPr>
          <p:cNvSpPr>
            <a:spLocks noGrp="1"/>
          </p:cNvSpPr>
          <p:nvPr>
            <p:ph type="body" sz="quarter" idx="31"/>
          </p:nvPr>
        </p:nvSpPr>
        <p:spPr>
          <a:xfrm>
            <a:off x="5333918" y="5315598"/>
            <a:ext cx="1873387" cy="865421"/>
          </a:xfrm>
        </p:spPr>
        <p:txBody>
          <a:bodyPr>
            <a:noAutofit/>
          </a:bodyPr>
          <a:lstStyle>
            <a:lvl1pPr>
              <a:lnSpc>
                <a:spcPct val="90000"/>
              </a:lnSpc>
              <a:spcAft>
                <a:spcPts val="100"/>
              </a:spcAft>
              <a:defRPr sz="1200" b="1" spc="0" baseline="0"/>
            </a:lvl1pPr>
            <a:lvl2pPr marL="0" indent="0">
              <a:lnSpc>
                <a:spcPct val="90000"/>
              </a:lnSpc>
              <a:spcBef>
                <a:spcPts val="100"/>
              </a:spcBef>
              <a:spcAft>
                <a:spcPts val="100"/>
              </a:spcAft>
              <a:buNone/>
              <a:defRPr sz="1100"/>
            </a:lvl2pPr>
            <a:lvl3pPr marL="9525" indent="0">
              <a:lnSpc>
                <a:spcPct val="90000"/>
              </a:lnSpc>
              <a:spcBef>
                <a:spcPts val="100"/>
              </a:spcBef>
              <a:spcAft>
                <a:spcPts val="100"/>
              </a:spcAft>
              <a:buNone/>
              <a:tabLst/>
              <a:defRPr sz="1100" i="1"/>
            </a:lvl3pPr>
            <a:lvl4pPr marL="9525" indent="0">
              <a:buNone/>
              <a:tabLst/>
              <a:defRPr sz="1100"/>
            </a:lvl4pPr>
            <a:lvl5pPr marL="9525" indent="0">
              <a:buNone/>
              <a:tabLst/>
              <a:defRPr sz="1200"/>
            </a:lvl5pPr>
          </a:lstStyle>
          <a:p>
            <a:pPr lvl="0"/>
            <a:r>
              <a:rPr lang="en-US"/>
              <a:t>Click to edit Master text styles</a:t>
            </a:r>
          </a:p>
          <a:p>
            <a:pPr lvl="1"/>
            <a:r>
              <a:rPr lang="en-US"/>
              <a:t>Second level</a:t>
            </a:r>
          </a:p>
          <a:p>
            <a:pPr lvl="2"/>
            <a:r>
              <a:rPr lang="en-US"/>
              <a:t>Third level</a:t>
            </a:r>
          </a:p>
        </p:txBody>
      </p:sp>
      <p:sp>
        <p:nvSpPr>
          <p:cNvPr id="32" name="Text Placeholder 26">
            <a:extLst>
              <a:ext uri="{FF2B5EF4-FFF2-40B4-BE49-F238E27FC236}">
                <a16:creationId xmlns:a16="http://schemas.microsoft.com/office/drawing/2014/main" id="{38903ECE-AA09-550B-1B0F-E4B188421736}"/>
              </a:ext>
            </a:extLst>
          </p:cNvPr>
          <p:cNvSpPr>
            <a:spLocks noGrp="1"/>
          </p:cNvSpPr>
          <p:nvPr>
            <p:ph type="body" sz="quarter" idx="32"/>
          </p:nvPr>
        </p:nvSpPr>
        <p:spPr>
          <a:xfrm>
            <a:off x="7772318" y="5315598"/>
            <a:ext cx="1873387" cy="865421"/>
          </a:xfrm>
        </p:spPr>
        <p:txBody>
          <a:bodyPr>
            <a:noAutofit/>
          </a:bodyPr>
          <a:lstStyle>
            <a:lvl1pPr>
              <a:lnSpc>
                <a:spcPct val="90000"/>
              </a:lnSpc>
              <a:spcAft>
                <a:spcPts val="100"/>
              </a:spcAft>
              <a:defRPr sz="1200" b="1" spc="0" baseline="0"/>
            </a:lvl1pPr>
            <a:lvl2pPr marL="0" indent="0">
              <a:lnSpc>
                <a:spcPct val="90000"/>
              </a:lnSpc>
              <a:spcBef>
                <a:spcPts val="100"/>
              </a:spcBef>
              <a:spcAft>
                <a:spcPts val="100"/>
              </a:spcAft>
              <a:buNone/>
              <a:defRPr sz="1100"/>
            </a:lvl2pPr>
            <a:lvl3pPr marL="9525" indent="0">
              <a:lnSpc>
                <a:spcPct val="90000"/>
              </a:lnSpc>
              <a:spcBef>
                <a:spcPts val="100"/>
              </a:spcBef>
              <a:spcAft>
                <a:spcPts val="100"/>
              </a:spcAft>
              <a:buNone/>
              <a:tabLst/>
              <a:defRPr sz="1100" i="1"/>
            </a:lvl3pPr>
            <a:lvl4pPr marL="9525" indent="0">
              <a:buNone/>
              <a:tabLst/>
              <a:defRPr sz="1100"/>
            </a:lvl4pPr>
            <a:lvl5pPr marL="9525" indent="0">
              <a:buNone/>
              <a:tabLst/>
              <a:defRPr sz="1200"/>
            </a:lvl5pPr>
          </a:lstStyle>
          <a:p>
            <a:pPr lvl="0"/>
            <a:r>
              <a:rPr lang="en-US"/>
              <a:t>Click to edit Master text styles</a:t>
            </a:r>
          </a:p>
          <a:p>
            <a:pPr lvl="1"/>
            <a:r>
              <a:rPr lang="en-US"/>
              <a:t>Second level</a:t>
            </a:r>
          </a:p>
          <a:p>
            <a:pPr lvl="2"/>
            <a:r>
              <a:rPr lang="en-US"/>
              <a:t>Third level</a:t>
            </a:r>
          </a:p>
        </p:txBody>
      </p:sp>
      <p:sp>
        <p:nvSpPr>
          <p:cNvPr id="33" name="Text Placeholder 26">
            <a:extLst>
              <a:ext uri="{FF2B5EF4-FFF2-40B4-BE49-F238E27FC236}">
                <a16:creationId xmlns:a16="http://schemas.microsoft.com/office/drawing/2014/main" id="{300BC852-172B-601A-10E4-C1D9010DC348}"/>
              </a:ext>
            </a:extLst>
          </p:cNvPr>
          <p:cNvSpPr>
            <a:spLocks noGrp="1"/>
          </p:cNvSpPr>
          <p:nvPr>
            <p:ph type="body" sz="quarter" idx="33"/>
          </p:nvPr>
        </p:nvSpPr>
        <p:spPr>
          <a:xfrm>
            <a:off x="10222007" y="5315598"/>
            <a:ext cx="1873387" cy="865421"/>
          </a:xfrm>
        </p:spPr>
        <p:txBody>
          <a:bodyPr>
            <a:noAutofit/>
          </a:bodyPr>
          <a:lstStyle>
            <a:lvl1pPr>
              <a:lnSpc>
                <a:spcPct val="90000"/>
              </a:lnSpc>
              <a:spcAft>
                <a:spcPts val="100"/>
              </a:spcAft>
              <a:defRPr sz="1200" b="1" spc="0" baseline="0"/>
            </a:lvl1pPr>
            <a:lvl2pPr marL="0" indent="0">
              <a:lnSpc>
                <a:spcPct val="90000"/>
              </a:lnSpc>
              <a:spcBef>
                <a:spcPts val="100"/>
              </a:spcBef>
              <a:spcAft>
                <a:spcPts val="100"/>
              </a:spcAft>
              <a:buNone/>
              <a:defRPr sz="1100"/>
            </a:lvl2pPr>
            <a:lvl3pPr marL="9525" indent="0">
              <a:lnSpc>
                <a:spcPct val="90000"/>
              </a:lnSpc>
              <a:spcBef>
                <a:spcPts val="100"/>
              </a:spcBef>
              <a:spcAft>
                <a:spcPts val="100"/>
              </a:spcAft>
              <a:buNone/>
              <a:tabLst/>
              <a:defRPr sz="1100" i="1"/>
            </a:lvl3pPr>
            <a:lvl4pPr marL="9525" indent="0">
              <a:buNone/>
              <a:tabLst/>
              <a:defRPr sz="1100"/>
            </a:lvl4pPr>
            <a:lvl5pPr marL="9525" indent="0">
              <a:buNone/>
              <a:tabLst/>
              <a:defRPr sz="12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109772439"/>
      </p:ext>
    </p:extLst>
  </p:cSld>
  <p:clrMapOvr>
    <a:masterClrMapping/>
  </p:clrMapOvr>
  <p:extLst>
    <p:ext uri="{DCECCB84-F9BA-43D5-87BE-67443E8EF086}">
      <p15:sldGuideLst xmlns:p15="http://schemas.microsoft.com/office/powerpoint/2012/main">
        <p15:guide id="1" orient="horz" pos="1704" userDrawn="1">
          <p15:clr>
            <a:srgbClr val="FBAE40"/>
          </p15:clr>
        </p15:guide>
        <p15:guide id="2" orient="horz" pos="17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Last Slide">
    <p:spTree>
      <p:nvGrpSpPr>
        <p:cNvPr id="1" name=""/>
        <p:cNvGrpSpPr/>
        <p:nvPr/>
      </p:nvGrpSpPr>
      <p:grpSpPr>
        <a:xfrm>
          <a:off x="0" y="0"/>
          <a:ext cx="0" cy="0"/>
          <a:chOff x="0" y="0"/>
          <a:chExt cx="0" cy="0"/>
        </a:xfrm>
      </p:grpSpPr>
      <p:pic>
        <p:nvPicPr>
          <p:cNvPr id="11" name="Picture 10" descr="A picture containing text, clipart&#10;&#10;Description automatically generated">
            <a:extLst>
              <a:ext uri="{FF2B5EF4-FFF2-40B4-BE49-F238E27FC236}">
                <a16:creationId xmlns:a16="http://schemas.microsoft.com/office/drawing/2014/main" id="{7E2AF40F-FE1B-45C8-5B53-AB9FA79268F0}"/>
              </a:ext>
            </a:extLst>
          </p:cNvPr>
          <p:cNvPicPr>
            <a:picLocks noChangeAspect="1"/>
          </p:cNvPicPr>
          <p:nvPr userDrawn="1"/>
        </p:nvPicPr>
        <p:blipFill>
          <a:blip r:embed="rId2"/>
          <a:stretch>
            <a:fillRect/>
          </a:stretch>
        </p:blipFill>
        <p:spPr>
          <a:xfrm>
            <a:off x="8323221" y="5279288"/>
            <a:ext cx="3202647" cy="1088647"/>
          </a:xfrm>
          <a:prstGeom prst="rect">
            <a:avLst/>
          </a:prstGeom>
        </p:spPr>
      </p:pic>
      <p:sp>
        <p:nvSpPr>
          <p:cNvPr id="6" name="Snip Single Corner Rectangle 5">
            <a:extLst>
              <a:ext uri="{FF2B5EF4-FFF2-40B4-BE49-F238E27FC236}">
                <a16:creationId xmlns:a16="http://schemas.microsoft.com/office/drawing/2014/main" id="{2E22E17B-B533-7CD8-3750-239B4BE6F8C8}"/>
              </a:ext>
            </a:extLst>
          </p:cNvPr>
          <p:cNvSpPr/>
          <p:nvPr userDrawn="1"/>
        </p:nvSpPr>
        <p:spPr>
          <a:xfrm rot="5400000">
            <a:off x="3406928" y="-3406929"/>
            <a:ext cx="5385133" cy="12198993"/>
          </a:xfrm>
          <a:custGeom>
            <a:avLst/>
            <a:gdLst>
              <a:gd name="connsiteX0" fmla="*/ 0 w 4597844"/>
              <a:gd name="connsiteY0" fmla="*/ 0 h 12261583"/>
              <a:gd name="connsiteX1" fmla="*/ 4597844 w 4597844"/>
              <a:gd name="connsiteY1" fmla="*/ 0 h 12261583"/>
              <a:gd name="connsiteX2" fmla="*/ 4597844 w 4597844"/>
              <a:gd name="connsiteY2" fmla="*/ 12261583 h 12261583"/>
              <a:gd name="connsiteX3" fmla="*/ 0 w 4597844"/>
              <a:gd name="connsiteY3" fmla="*/ 12261583 h 12261583"/>
              <a:gd name="connsiteX4" fmla="*/ 0 w 4597844"/>
              <a:gd name="connsiteY4" fmla="*/ 0 h 12261583"/>
              <a:gd name="connsiteX0" fmla="*/ 0 w 4597844"/>
              <a:gd name="connsiteY0" fmla="*/ 3 h 12261586"/>
              <a:gd name="connsiteX1" fmla="*/ 3336935 w 4597844"/>
              <a:gd name="connsiteY1" fmla="*/ 0 h 12261586"/>
              <a:gd name="connsiteX2" fmla="*/ 4597844 w 4597844"/>
              <a:gd name="connsiteY2" fmla="*/ 12261586 h 12261586"/>
              <a:gd name="connsiteX3" fmla="*/ 0 w 4597844"/>
              <a:gd name="connsiteY3" fmla="*/ 12261586 h 12261586"/>
              <a:gd name="connsiteX4" fmla="*/ 0 w 4597844"/>
              <a:gd name="connsiteY4" fmla="*/ 3 h 12261586"/>
              <a:gd name="connsiteX0" fmla="*/ 0 w 4597844"/>
              <a:gd name="connsiteY0" fmla="*/ 5 h 12261588"/>
              <a:gd name="connsiteX1" fmla="*/ 2381416 w 4597844"/>
              <a:gd name="connsiteY1" fmla="*/ 0 h 12261588"/>
              <a:gd name="connsiteX2" fmla="*/ 4597844 w 4597844"/>
              <a:gd name="connsiteY2" fmla="*/ 12261588 h 12261588"/>
              <a:gd name="connsiteX3" fmla="*/ 0 w 4597844"/>
              <a:gd name="connsiteY3" fmla="*/ 12261588 h 12261588"/>
              <a:gd name="connsiteX4" fmla="*/ 0 w 4597844"/>
              <a:gd name="connsiteY4" fmla="*/ 5 h 12261588"/>
              <a:gd name="connsiteX0" fmla="*/ 0 w 4597844"/>
              <a:gd name="connsiteY0" fmla="*/ 11012 h 12272595"/>
              <a:gd name="connsiteX1" fmla="*/ 2807142 w 4597844"/>
              <a:gd name="connsiteY1" fmla="*/ 0 h 12272595"/>
              <a:gd name="connsiteX2" fmla="*/ 4597844 w 4597844"/>
              <a:gd name="connsiteY2" fmla="*/ 12272595 h 12272595"/>
              <a:gd name="connsiteX3" fmla="*/ 0 w 4597844"/>
              <a:gd name="connsiteY3" fmla="*/ 12272595 h 12272595"/>
              <a:gd name="connsiteX4" fmla="*/ 0 w 4597844"/>
              <a:gd name="connsiteY4" fmla="*/ 11012 h 12272595"/>
              <a:gd name="connsiteX0" fmla="*/ 0 w 4597844"/>
              <a:gd name="connsiteY0" fmla="*/ 0 h 12279631"/>
              <a:gd name="connsiteX1" fmla="*/ 2807142 w 4597844"/>
              <a:gd name="connsiteY1" fmla="*/ 7036 h 12279631"/>
              <a:gd name="connsiteX2" fmla="*/ 4597844 w 4597844"/>
              <a:gd name="connsiteY2" fmla="*/ 12279631 h 12279631"/>
              <a:gd name="connsiteX3" fmla="*/ 0 w 4597844"/>
              <a:gd name="connsiteY3" fmla="*/ 12279631 h 12279631"/>
              <a:gd name="connsiteX4" fmla="*/ 0 w 4597844"/>
              <a:gd name="connsiteY4" fmla="*/ 0 h 12279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7844" h="12279631">
                <a:moveTo>
                  <a:pt x="0" y="0"/>
                </a:moveTo>
                <a:lnTo>
                  <a:pt x="2807142" y="7036"/>
                </a:lnTo>
                <a:lnTo>
                  <a:pt x="4597844" y="12279631"/>
                </a:lnTo>
                <a:lnTo>
                  <a:pt x="0" y="12279631"/>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2930AA2-C434-067C-8B6B-7CD35B15C7EB}"/>
              </a:ext>
            </a:extLst>
          </p:cNvPr>
          <p:cNvSpPr>
            <a:spLocks noGrp="1"/>
          </p:cNvSpPr>
          <p:nvPr>
            <p:ph type="title"/>
          </p:nvPr>
        </p:nvSpPr>
        <p:spPr>
          <a:xfrm>
            <a:off x="838199" y="1392393"/>
            <a:ext cx="10655301" cy="844171"/>
          </a:xfrm>
        </p:spPr>
        <p:txBody>
          <a:bodyPr lIns="0" tIns="0" rIns="0" bIns="0" anchor="t" anchorCtr="0">
            <a:noAutofit/>
          </a:bodyPr>
          <a:lstStyle>
            <a:lvl1pPr>
              <a:defRPr sz="8000" b="1" i="0">
                <a:solidFill>
                  <a:schemeClr val="bg1"/>
                </a:solidFill>
                <a:latin typeface="Arial" panose="020B0604020202020204" pitchFamily="34" charset="0"/>
                <a:cs typeface="Arial" panose="020B0604020202020204" pitchFamily="34" charset="0"/>
              </a:defRPr>
            </a:lvl1pPr>
          </a:lstStyle>
          <a:p>
            <a:r>
              <a:rPr lang="en-US" dirty="0"/>
              <a:t>Click to edit</a:t>
            </a:r>
          </a:p>
        </p:txBody>
      </p:sp>
      <p:sp>
        <p:nvSpPr>
          <p:cNvPr id="7" name="Footer Placeholder 2">
            <a:extLst>
              <a:ext uri="{FF2B5EF4-FFF2-40B4-BE49-F238E27FC236}">
                <a16:creationId xmlns:a16="http://schemas.microsoft.com/office/drawing/2014/main" id="{94E7A035-F558-C4BB-FDA0-5D570024995C}"/>
              </a:ext>
            </a:extLst>
          </p:cNvPr>
          <p:cNvSpPr>
            <a:spLocks noGrp="1"/>
          </p:cNvSpPr>
          <p:nvPr>
            <p:ph type="ftr" sz="quarter" idx="10"/>
          </p:nvPr>
        </p:nvSpPr>
        <p:spPr>
          <a:xfrm>
            <a:off x="531826" y="6627044"/>
            <a:ext cx="1494934" cy="132139"/>
          </a:xfrm>
        </p:spPr>
        <p:txBody>
          <a:bodyPr/>
          <a:lstStyle/>
          <a:p>
            <a:r>
              <a:rPr lang="nb-NO"/>
              <a:t>© 20__ Fredrikson &amp; Byron, P.A. </a:t>
            </a:r>
            <a:endParaRPr lang="en-US" dirty="0"/>
          </a:p>
        </p:txBody>
      </p:sp>
      <p:sp>
        <p:nvSpPr>
          <p:cNvPr id="8" name="Slide Number Placeholder 3">
            <a:extLst>
              <a:ext uri="{FF2B5EF4-FFF2-40B4-BE49-F238E27FC236}">
                <a16:creationId xmlns:a16="http://schemas.microsoft.com/office/drawing/2014/main" id="{2C3EEE6C-C96D-DB37-3275-F1CDB5CBD6AB}"/>
              </a:ext>
            </a:extLst>
          </p:cNvPr>
          <p:cNvSpPr>
            <a:spLocks noGrp="1"/>
          </p:cNvSpPr>
          <p:nvPr>
            <p:ph type="sldNum" sz="quarter" idx="11"/>
          </p:nvPr>
        </p:nvSpPr>
        <p:spPr>
          <a:xfrm>
            <a:off x="164181" y="6490982"/>
            <a:ext cx="316586" cy="365125"/>
          </a:xfrm>
        </p:spPr>
        <p:txBody>
          <a:bodyPr/>
          <a:lstStyle/>
          <a:p>
            <a:fld id="{F5C88E41-CDE9-B949-B49A-208B4D7CAB25}" type="slidenum">
              <a:rPr lang="en-US" smtClean="0"/>
              <a:pPr/>
              <a:t>‹#›</a:t>
            </a:fld>
            <a:endParaRPr lang="en-US" dirty="0"/>
          </a:p>
        </p:txBody>
      </p:sp>
    </p:spTree>
    <p:extLst>
      <p:ext uri="{BB962C8B-B14F-4D97-AF65-F5344CB8AC3E}">
        <p14:creationId xmlns:p14="http://schemas.microsoft.com/office/powerpoint/2010/main" val="206335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Half Pag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lvl1pPr>
              <a:spcBef>
                <a:spcPts val="900"/>
              </a:spcBef>
              <a:spcAft>
                <a:spcPts val="600"/>
              </a:spcAft>
              <a:defRPr spc="-10" baseline="0"/>
            </a:lvl1pPr>
            <a:lvl2pPr>
              <a:spcBef>
                <a:spcPts val="100"/>
              </a:spcBef>
              <a:spcAft>
                <a:spcPts val="100"/>
              </a:spcAft>
              <a:defRPr/>
            </a:lvl2pPr>
            <a:lvl3pPr>
              <a:spcBef>
                <a:spcPts val="100"/>
              </a:spcBef>
              <a:spcAft>
                <a:spcPts val="100"/>
              </a:spcAft>
              <a:defRPr/>
            </a:lvl3pPr>
            <a:lvl4pPr>
              <a:spcBef>
                <a:spcPts val="100"/>
              </a:spcBef>
              <a:spcAft>
                <a:spcPts val="100"/>
              </a:spcAft>
              <a:defRPr/>
            </a:lvl4pPr>
            <a:lvl5pPr>
              <a:spcBef>
                <a:spcPts val="100"/>
              </a:spcBef>
              <a:spcAft>
                <a:spcPts val="1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CD944691-BA36-54FC-2B3A-1963417EB942}"/>
              </a:ext>
            </a:extLst>
          </p:cNvPr>
          <p:cNvSpPr>
            <a:spLocks noGrp="1"/>
          </p:cNvSpPr>
          <p:nvPr>
            <p:ph type="title"/>
          </p:nvPr>
        </p:nvSpPr>
        <p:spPr/>
        <p:txBody>
          <a:bodyPr>
            <a:noAutofit/>
          </a:bodyPr>
          <a:lstStyle/>
          <a:p>
            <a:r>
              <a:rPr lang="en-US" dirty="0"/>
              <a:t>Click to edit Master title style</a:t>
            </a:r>
          </a:p>
        </p:txBody>
      </p:sp>
      <p:sp>
        <p:nvSpPr>
          <p:cNvPr id="8" name="Footer Placeholder 7">
            <a:extLst>
              <a:ext uri="{FF2B5EF4-FFF2-40B4-BE49-F238E27FC236}">
                <a16:creationId xmlns:a16="http://schemas.microsoft.com/office/drawing/2014/main" id="{293391B0-302D-0404-5DC1-D3502C0BCABA}"/>
              </a:ext>
            </a:extLst>
          </p:cNvPr>
          <p:cNvSpPr>
            <a:spLocks noGrp="1"/>
          </p:cNvSpPr>
          <p:nvPr>
            <p:ph type="ftr" sz="quarter" idx="10"/>
          </p:nvPr>
        </p:nvSpPr>
        <p:spPr>
          <a:xfrm>
            <a:off x="531826" y="6604519"/>
            <a:ext cx="1494934" cy="132139"/>
          </a:xfrm>
        </p:spPr>
        <p:txBody>
          <a:bodyPr/>
          <a:lstStyle/>
          <a:p>
            <a:r>
              <a:rPr lang="nb-NO"/>
              <a:t>© 20__ Fredrikson &amp; Byron, P.A. </a:t>
            </a:r>
            <a:endParaRPr lang="en-US" dirty="0"/>
          </a:p>
        </p:txBody>
      </p:sp>
      <p:sp>
        <p:nvSpPr>
          <p:cNvPr id="9" name="Slide Number Placeholder 8">
            <a:extLst>
              <a:ext uri="{FF2B5EF4-FFF2-40B4-BE49-F238E27FC236}">
                <a16:creationId xmlns:a16="http://schemas.microsoft.com/office/drawing/2014/main" id="{D2001460-3513-5963-16BF-10EA5AA4F2B4}"/>
              </a:ext>
            </a:extLst>
          </p:cNvPr>
          <p:cNvSpPr>
            <a:spLocks noGrp="1"/>
          </p:cNvSpPr>
          <p:nvPr>
            <p:ph type="sldNum" sz="quarter" idx="11"/>
          </p:nvPr>
        </p:nvSpPr>
        <p:spPr/>
        <p:txBody>
          <a:bodyPr/>
          <a:lstStyle/>
          <a:p>
            <a:fld id="{F5C88E41-CDE9-B949-B49A-208B4D7CAB25}" type="slidenum">
              <a:rPr lang="en-US" smtClean="0"/>
              <a:pPr/>
              <a:t>‹#›</a:t>
            </a:fld>
            <a:endParaRPr lang="en-US" dirty="0"/>
          </a:p>
        </p:txBody>
      </p:sp>
    </p:spTree>
    <p:extLst>
      <p:ext uri="{BB962C8B-B14F-4D97-AF65-F5344CB8AC3E}">
        <p14:creationId xmlns:p14="http://schemas.microsoft.com/office/powerpoint/2010/main" val="138930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First Slide">
    <p:spTree>
      <p:nvGrpSpPr>
        <p:cNvPr id="1" name=""/>
        <p:cNvGrpSpPr/>
        <p:nvPr/>
      </p:nvGrpSpPr>
      <p:grpSpPr>
        <a:xfrm>
          <a:off x="0" y="0"/>
          <a:ext cx="0" cy="0"/>
          <a:chOff x="0" y="0"/>
          <a:chExt cx="0" cy="0"/>
        </a:xfrm>
      </p:grpSpPr>
      <p:pic>
        <p:nvPicPr>
          <p:cNvPr id="4" name="Picture 3" descr="A picture containing text, clipart&#10;&#10;Description automatically generated">
            <a:extLst>
              <a:ext uri="{FF2B5EF4-FFF2-40B4-BE49-F238E27FC236}">
                <a16:creationId xmlns:a16="http://schemas.microsoft.com/office/drawing/2014/main" id="{2C13325F-C06E-DC80-16DC-4515B781925D}"/>
              </a:ext>
            </a:extLst>
          </p:cNvPr>
          <p:cNvPicPr>
            <a:picLocks noChangeAspect="1"/>
          </p:cNvPicPr>
          <p:nvPr userDrawn="1"/>
        </p:nvPicPr>
        <p:blipFill>
          <a:blip r:embed="rId2"/>
          <a:stretch>
            <a:fillRect/>
          </a:stretch>
        </p:blipFill>
        <p:spPr>
          <a:xfrm>
            <a:off x="8323221" y="5279288"/>
            <a:ext cx="3202647" cy="1088647"/>
          </a:xfrm>
          <a:prstGeom prst="rect">
            <a:avLst/>
          </a:prstGeom>
        </p:spPr>
      </p:pic>
      <p:sp>
        <p:nvSpPr>
          <p:cNvPr id="6" name="Snip Single Corner Rectangle 5">
            <a:extLst>
              <a:ext uri="{FF2B5EF4-FFF2-40B4-BE49-F238E27FC236}">
                <a16:creationId xmlns:a16="http://schemas.microsoft.com/office/drawing/2014/main" id="{2E22E17B-B533-7CD8-3750-239B4BE6F8C8}"/>
              </a:ext>
            </a:extLst>
          </p:cNvPr>
          <p:cNvSpPr/>
          <p:nvPr userDrawn="1"/>
        </p:nvSpPr>
        <p:spPr>
          <a:xfrm rot="5400000">
            <a:off x="3400951" y="-3406929"/>
            <a:ext cx="5391110" cy="12193015"/>
          </a:xfrm>
          <a:custGeom>
            <a:avLst/>
            <a:gdLst>
              <a:gd name="connsiteX0" fmla="*/ 0 w 4597844"/>
              <a:gd name="connsiteY0" fmla="*/ 0 h 12261583"/>
              <a:gd name="connsiteX1" fmla="*/ 4597844 w 4597844"/>
              <a:gd name="connsiteY1" fmla="*/ 0 h 12261583"/>
              <a:gd name="connsiteX2" fmla="*/ 4597844 w 4597844"/>
              <a:gd name="connsiteY2" fmla="*/ 12261583 h 12261583"/>
              <a:gd name="connsiteX3" fmla="*/ 0 w 4597844"/>
              <a:gd name="connsiteY3" fmla="*/ 12261583 h 12261583"/>
              <a:gd name="connsiteX4" fmla="*/ 0 w 4597844"/>
              <a:gd name="connsiteY4" fmla="*/ 0 h 12261583"/>
              <a:gd name="connsiteX0" fmla="*/ 0 w 4597844"/>
              <a:gd name="connsiteY0" fmla="*/ 3 h 12261586"/>
              <a:gd name="connsiteX1" fmla="*/ 3336935 w 4597844"/>
              <a:gd name="connsiteY1" fmla="*/ 0 h 12261586"/>
              <a:gd name="connsiteX2" fmla="*/ 4597844 w 4597844"/>
              <a:gd name="connsiteY2" fmla="*/ 12261586 h 12261586"/>
              <a:gd name="connsiteX3" fmla="*/ 0 w 4597844"/>
              <a:gd name="connsiteY3" fmla="*/ 12261586 h 12261586"/>
              <a:gd name="connsiteX4" fmla="*/ 0 w 4597844"/>
              <a:gd name="connsiteY4" fmla="*/ 3 h 12261586"/>
              <a:gd name="connsiteX0" fmla="*/ 0 w 4597844"/>
              <a:gd name="connsiteY0" fmla="*/ 5 h 12261588"/>
              <a:gd name="connsiteX1" fmla="*/ 2381416 w 4597844"/>
              <a:gd name="connsiteY1" fmla="*/ 0 h 12261588"/>
              <a:gd name="connsiteX2" fmla="*/ 4597844 w 4597844"/>
              <a:gd name="connsiteY2" fmla="*/ 12261588 h 12261588"/>
              <a:gd name="connsiteX3" fmla="*/ 0 w 4597844"/>
              <a:gd name="connsiteY3" fmla="*/ 12261588 h 12261588"/>
              <a:gd name="connsiteX4" fmla="*/ 0 w 4597844"/>
              <a:gd name="connsiteY4" fmla="*/ 5 h 12261588"/>
              <a:gd name="connsiteX0" fmla="*/ 0 w 4597844"/>
              <a:gd name="connsiteY0" fmla="*/ 11012 h 12272595"/>
              <a:gd name="connsiteX1" fmla="*/ 2807142 w 4597844"/>
              <a:gd name="connsiteY1" fmla="*/ 0 h 12272595"/>
              <a:gd name="connsiteX2" fmla="*/ 4597844 w 4597844"/>
              <a:gd name="connsiteY2" fmla="*/ 12272595 h 12272595"/>
              <a:gd name="connsiteX3" fmla="*/ 0 w 4597844"/>
              <a:gd name="connsiteY3" fmla="*/ 12272595 h 12272595"/>
              <a:gd name="connsiteX4" fmla="*/ 0 w 4597844"/>
              <a:gd name="connsiteY4" fmla="*/ 11012 h 12272595"/>
              <a:gd name="connsiteX0" fmla="*/ 0 w 4602947"/>
              <a:gd name="connsiteY0" fmla="*/ 0 h 12273614"/>
              <a:gd name="connsiteX1" fmla="*/ 2812245 w 4602947"/>
              <a:gd name="connsiteY1" fmla="*/ 1019 h 12273614"/>
              <a:gd name="connsiteX2" fmla="*/ 4602947 w 4602947"/>
              <a:gd name="connsiteY2" fmla="*/ 12273614 h 12273614"/>
              <a:gd name="connsiteX3" fmla="*/ 5103 w 4602947"/>
              <a:gd name="connsiteY3" fmla="*/ 12273614 h 12273614"/>
              <a:gd name="connsiteX4" fmla="*/ 0 w 4602947"/>
              <a:gd name="connsiteY4" fmla="*/ 0 h 12273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2947" h="12273614">
                <a:moveTo>
                  <a:pt x="0" y="0"/>
                </a:moveTo>
                <a:lnTo>
                  <a:pt x="2812245" y="1019"/>
                </a:lnTo>
                <a:lnTo>
                  <a:pt x="4602947" y="12273614"/>
                </a:lnTo>
                <a:lnTo>
                  <a:pt x="5103" y="12273614"/>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2930AA2-C434-067C-8B6B-7CD35B15C7EB}"/>
              </a:ext>
            </a:extLst>
          </p:cNvPr>
          <p:cNvSpPr>
            <a:spLocks noGrp="1"/>
          </p:cNvSpPr>
          <p:nvPr>
            <p:ph type="title"/>
          </p:nvPr>
        </p:nvSpPr>
        <p:spPr>
          <a:xfrm>
            <a:off x="838199" y="704570"/>
            <a:ext cx="10655301" cy="844171"/>
          </a:xfrm>
        </p:spPr>
        <p:txBody>
          <a:bodyPr lIns="0" tIns="0" rIns="0" bIns="0" anchor="t" anchorCtr="0">
            <a:noAutofit/>
          </a:bodyPr>
          <a:lstStyle>
            <a:lvl1pPr>
              <a:defRPr sz="4800"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4" name="Text Placeholder 13">
            <a:extLst>
              <a:ext uri="{FF2B5EF4-FFF2-40B4-BE49-F238E27FC236}">
                <a16:creationId xmlns:a16="http://schemas.microsoft.com/office/drawing/2014/main" id="{15646152-B3D7-734E-83E8-FA8AA3C6020D}"/>
              </a:ext>
            </a:extLst>
          </p:cNvPr>
          <p:cNvSpPr>
            <a:spLocks noGrp="1"/>
          </p:cNvSpPr>
          <p:nvPr>
            <p:ph type="body" sz="quarter" idx="11"/>
          </p:nvPr>
        </p:nvSpPr>
        <p:spPr>
          <a:xfrm>
            <a:off x="838200" y="1619172"/>
            <a:ext cx="10655300" cy="2591584"/>
          </a:xfrm>
        </p:spPr>
        <p:txBody>
          <a:bodyPr lIns="0" tIns="0" rIns="0" bIns="0">
            <a:noAutofit/>
          </a:bodyPr>
          <a:lstStyle>
            <a:lvl1pPr marL="0" indent="0">
              <a:buFontTx/>
              <a:buNone/>
              <a:defRPr sz="2400">
                <a:solidFill>
                  <a:schemeClr val="bg1"/>
                </a:solidFill>
              </a:defRPr>
            </a:lvl1pPr>
            <a:lvl2pPr marL="0" indent="0">
              <a:spcBef>
                <a:spcPts val="200"/>
              </a:spcBef>
              <a:spcAft>
                <a:spcPts val="200"/>
              </a:spcAft>
              <a:buNone/>
              <a:defRPr sz="2200" i="1">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p:txBody>
      </p:sp>
      <p:sp>
        <p:nvSpPr>
          <p:cNvPr id="12" name="Text Placeholder 13">
            <a:extLst>
              <a:ext uri="{FF2B5EF4-FFF2-40B4-BE49-F238E27FC236}">
                <a16:creationId xmlns:a16="http://schemas.microsoft.com/office/drawing/2014/main" id="{088A76BD-825A-A108-343F-1B9F0128FE71}"/>
              </a:ext>
            </a:extLst>
          </p:cNvPr>
          <p:cNvSpPr>
            <a:spLocks noGrp="1"/>
          </p:cNvSpPr>
          <p:nvPr>
            <p:ph type="body" sz="quarter" idx="12" hasCustomPrompt="1"/>
          </p:nvPr>
        </p:nvSpPr>
        <p:spPr>
          <a:xfrm>
            <a:off x="838200" y="4344881"/>
            <a:ext cx="2867953" cy="410116"/>
          </a:xfrm>
        </p:spPr>
        <p:txBody>
          <a:bodyPr lIns="0" tIns="0" rIns="0" bIns="0">
            <a:noAutofit/>
          </a:bodyPr>
          <a:lstStyle>
            <a:lvl1pPr marL="0" indent="0">
              <a:buFontTx/>
              <a:buNone/>
              <a:defRPr sz="1600">
                <a:solidFill>
                  <a:schemeClr val="bg1"/>
                </a:solidFill>
              </a:defRPr>
            </a:lvl1pPr>
            <a:lvl2pPr marL="0" indent="0">
              <a:spcBef>
                <a:spcPts val="200"/>
              </a:spcBef>
              <a:spcAft>
                <a:spcPts val="200"/>
              </a:spcAft>
              <a:buNone/>
              <a:defRPr sz="2200" i="1">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a:t>
            </a:r>
          </a:p>
        </p:txBody>
      </p:sp>
    </p:spTree>
    <p:extLst>
      <p:ext uri="{BB962C8B-B14F-4D97-AF65-F5344CB8AC3E}">
        <p14:creationId xmlns:p14="http://schemas.microsoft.com/office/powerpoint/2010/main" val="456383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767" y="409299"/>
            <a:ext cx="11236751" cy="73529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80767" y="1239133"/>
            <a:ext cx="7833674" cy="495668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31826" y="6627044"/>
            <a:ext cx="1494934" cy="132139"/>
          </a:xfrm>
          <a:prstGeom prst="rect">
            <a:avLst/>
          </a:prstGeom>
        </p:spPr>
        <p:txBody>
          <a:bodyPr vert="horz" lIns="0" tIns="0" rIns="0" bIns="0" rtlCol="0" anchor="b" anchorCtr="0"/>
          <a:lstStyle>
            <a:lvl1pPr algn="l">
              <a:defRPr sz="700" b="0" i="0">
                <a:solidFill>
                  <a:srgbClr val="989797"/>
                </a:solidFill>
                <a:latin typeface="Arial" panose="020B0604020202020204" pitchFamily="34" charset="0"/>
                <a:cs typeface="Arial" panose="020B0604020202020204" pitchFamily="34" charset="0"/>
              </a:defRPr>
            </a:lvl1pPr>
          </a:lstStyle>
          <a:p>
            <a:r>
              <a:rPr lang="nb-NO"/>
              <a:t>© 20__ Fredrikson &amp; Byron, P.A. </a:t>
            </a:r>
            <a:endParaRPr lang="en-US" dirty="0"/>
          </a:p>
        </p:txBody>
      </p:sp>
      <p:sp>
        <p:nvSpPr>
          <p:cNvPr id="6" name="Slide Number Placeholder 5"/>
          <p:cNvSpPr>
            <a:spLocks noGrp="1"/>
          </p:cNvSpPr>
          <p:nvPr>
            <p:ph type="sldNum" sz="quarter" idx="4"/>
          </p:nvPr>
        </p:nvSpPr>
        <p:spPr>
          <a:xfrm>
            <a:off x="164181" y="6490982"/>
            <a:ext cx="316586" cy="365125"/>
          </a:xfrm>
          <a:prstGeom prst="rect">
            <a:avLst/>
          </a:prstGeom>
        </p:spPr>
        <p:txBody>
          <a:bodyPr vert="horz" lIns="0" tIns="0" rIns="0" bIns="0" rtlCol="0" anchor="ctr"/>
          <a:lstStyle>
            <a:lvl1pPr algn="l">
              <a:defRPr sz="1100" b="0" i="0">
                <a:solidFill>
                  <a:srgbClr val="989797"/>
                </a:solidFill>
                <a:latin typeface="Arial" panose="020B0604020202020204" pitchFamily="34" charset="0"/>
                <a:cs typeface="Arial" panose="020B0604020202020204" pitchFamily="34" charset="0"/>
              </a:defRPr>
            </a:lvl1pPr>
          </a:lstStyle>
          <a:p>
            <a:fld id="{F5C88E41-CDE9-B949-B49A-208B4D7CAB25}" type="slidenum">
              <a:rPr lang="en-US" smtClean="0"/>
              <a:pPr/>
              <a:t>‹#›</a:t>
            </a:fld>
            <a:endParaRPr lang="en-US" dirty="0"/>
          </a:p>
        </p:txBody>
      </p:sp>
      <p:pic>
        <p:nvPicPr>
          <p:cNvPr id="7" name="Picture 6" descr="A picture containing text&#10;&#10;Description automatically generated">
            <a:extLst>
              <a:ext uri="{FF2B5EF4-FFF2-40B4-BE49-F238E27FC236}">
                <a16:creationId xmlns:a16="http://schemas.microsoft.com/office/drawing/2014/main" id="{5C9BAC63-440C-AE22-4982-72011269E076}"/>
              </a:ext>
            </a:extLst>
          </p:cNvPr>
          <p:cNvPicPr>
            <a:picLocks noChangeAspect="1"/>
          </p:cNvPicPr>
          <p:nvPr userDrawn="1"/>
        </p:nvPicPr>
        <p:blipFill>
          <a:blip r:embed="rId10"/>
          <a:stretch>
            <a:fillRect/>
          </a:stretch>
        </p:blipFill>
        <p:spPr>
          <a:xfrm>
            <a:off x="8314440" y="6171918"/>
            <a:ext cx="3877559" cy="686494"/>
          </a:xfrm>
          <a:prstGeom prst="rect">
            <a:avLst/>
          </a:prstGeom>
        </p:spPr>
      </p:pic>
    </p:spTree>
    <p:extLst>
      <p:ext uri="{BB962C8B-B14F-4D97-AF65-F5344CB8AC3E}">
        <p14:creationId xmlns:p14="http://schemas.microsoft.com/office/powerpoint/2010/main" val="1312238550"/>
      </p:ext>
    </p:extLst>
  </p:cSld>
  <p:clrMap bg1="lt1" tx1="dk1" bg2="lt2" tx2="dk2" accent1="accent1" accent2="accent2" accent3="accent3" accent4="accent4" accent5="accent5" accent6="accent6" hlink="hlink" folHlink="folHlink"/>
  <p:sldLayoutIdLst>
    <p:sldLayoutId id="2147483688" r:id="rId1"/>
    <p:sldLayoutId id="2147483676" r:id="rId2"/>
    <p:sldLayoutId id="2147483728" r:id="rId3"/>
    <p:sldLayoutId id="2147483685" r:id="rId4"/>
    <p:sldLayoutId id="2147483689" r:id="rId5"/>
    <p:sldLayoutId id="2147483717" r:id="rId6"/>
    <p:sldLayoutId id="2147483674" r:id="rId7"/>
    <p:sldLayoutId id="2147483684" r:id="rId8"/>
  </p:sldLayoutIdLst>
  <p:hf sldNum="0" hdr="0" dt="0"/>
  <p:txStyles>
    <p:titleStyle>
      <a:lvl1pPr algn="l" defTabSz="914400" rtl="0" eaLnBrk="1" latinLnBrk="0" hangingPunct="1">
        <a:lnSpc>
          <a:spcPct val="90000"/>
        </a:lnSpc>
        <a:spcBef>
          <a:spcPct val="0"/>
        </a:spcBef>
        <a:buNone/>
        <a:defRPr sz="3600" b="1" i="0" kern="1200" spc="-50" baseline="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700"/>
        </a:spcBef>
        <a:spcAft>
          <a:spcPts val="300"/>
        </a:spcAft>
        <a:buFont typeface="Arial" panose="020B0604020202020204" pitchFamily="34" charset="0"/>
        <a:buNone/>
        <a:defRPr sz="2400" kern="1200" spc="-20" baseline="0">
          <a:solidFill>
            <a:schemeClr val="tx1"/>
          </a:solidFill>
          <a:latin typeface="Arial" panose="020B0604020202020204" pitchFamily="34" charset="0"/>
          <a:ea typeface="+mn-ea"/>
          <a:cs typeface="Arial" panose="020B0604020202020204" pitchFamily="34" charset="0"/>
        </a:defRPr>
      </a:lvl1pPr>
      <a:lvl2pPr marL="228600" indent="-228600" algn="l" defTabSz="914400" rtl="0" eaLnBrk="1" latinLnBrk="0" hangingPunct="1">
        <a:lnSpc>
          <a:spcPct val="100000"/>
        </a:lnSpc>
        <a:spcBef>
          <a:spcPts val="300"/>
        </a:spcBef>
        <a:spcAft>
          <a:spcPts val="300"/>
        </a:spcAft>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457200" indent="-228600" algn="l" defTabSz="914400" rtl="0" eaLnBrk="1" latinLnBrk="0" hangingPunct="1">
        <a:lnSpc>
          <a:spcPct val="100000"/>
        </a:lnSpc>
        <a:spcBef>
          <a:spcPts val="300"/>
        </a:spcBef>
        <a:spcAft>
          <a:spcPts val="300"/>
        </a:spcAft>
        <a:buFont typeface="Arial" panose="020B0604020202020204" pitchFamily="34" charset="0"/>
        <a:buChar char="•"/>
        <a:defRPr sz="2400" b="0" i="1"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lnSpc>
          <a:spcPct val="100000"/>
        </a:lnSpc>
        <a:spcBef>
          <a:spcPts val="300"/>
        </a:spcBef>
        <a:spcAft>
          <a:spcPts val="300"/>
        </a:spcAft>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4pPr>
      <a:lvl5pPr marL="914400" indent="-228600" algn="l" defTabSz="914400" rtl="0" eaLnBrk="1" latinLnBrk="0" hangingPunct="1">
        <a:lnSpc>
          <a:spcPct val="100000"/>
        </a:lnSpc>
        <a:spcBef>
          <a:spcPts val="300"/>
        </a:spcBef>
        <a:spcAft>
          <a:spcPts val="300"/>
        </a:spcAft>
        <a:buFont typeface="Arial" panose="020B0604020202020204" pitchFamily="34" charset="0"/>
        <a:buChar char="•"/>
        <a:defRPr sz="1600" b="0" i="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pos="7392" userDrawn="1">
          <p15:clr>
            <a:srgbClr val="F26B43"/>
          </p15:clr>
        </p15:guide>
        <p15:guide id="3" orient="horz" pos="240" userDrawn="1">
          <p15:clr>
            <a:srgbClr val="F26B43"/>
          </p15:clr>
        </p15:guide>
        <p15:guide id="4" orient="horz" pos="768" userDrawn="1">
          <p15:clr>
            <a:srgbClr val="F26B43"/>
          </p15:clr>
        </p15:guide>
        <p15:guide id="5" orient="horz" pos="391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CD9248-4D61-4F96-17FD-E4845AE38EC8}"/>
              </a:ext>
            </a:extLst>
          </p:cNvPr>
          <p:cNvSpPr>
            <a:spLocks noGrp="1"/>
          </p:cNvSpPr>
          <p:nvPr>
            <p:ph type="title"/>
          </p:nvPr>
        </p:nvSpPr>
        <p:spPr/>
        <p:txBody>
          <a:bodyPr/>
          <a:lstStyle/>
          <a:p>
            <a:r>
              <a:rPr lang="en-US" dirty="0"/>
              <a:t>2024 Best Life Alliance Focus </a:t>
            </a:r>
          </a:p>
        </p:txBody>
      </p:sp>
      <p:sp>
        <p:nvSpPr>
          <p:cNvPr id="5" name="Text Placeholder 4">
            <a:extLst>
              <a:ext uri="{FF2B5EF4-FFF2-40B4-BE49-F238E27FC236}">
                <a16:creationId xmlns:a16="http://schemas.microsoft.com/office/drawing/2014/main" id="{31EC99C8-BED8-D725-D237-7A3276F8765C}"/>
              </a:ext>
            </a:extLst>
          </p:cNvPr>
          <p:cNvSpPr>
            <a:spLocks noGrp="1"/>
          </p:cNvSpPr>
          <p:nvPr>
            <p:ph type="body" sz="quarter" idx="11"/>
          </p:nvPr>
        </p:nvSpPr>
        <p:spPr>
          <a:xfrm>
            <a:off x="838199" y="1619172"/>
            <a:ext cx="10811005" cy="2591584"/>
          </a:xfrm>
        </p:spPr>
        <p:txBody>
          <a:bodyPr/>
          <a:lstStyle/>
          <a:p>
            <a:r>
              <a:rPr lang="en-US" sz="2800" b="1" dirty="0"/>
              <a:t>Minnesota Organization for Habilitation &amp; Rehabilitation (MOHR)</a:t>
            </a:r>
          </a:p>
          <a:p>
            <a:r>
              <a:rPr lang="en-US" sz="2800" b="1" dirty="0"/>
              <a:t>2023 Legislative Conference</a:t>
            </a:r>
          </a:p>
          <a:p>
            <a:endParaRPr lang="en-US" dirty="0"/>
          </a:p>
          <a:p>
            <a:r>
              <a:rPr lang="en-US" dirty="0"/>
              <a:t>Kevin P. Goodno</a:t>
            </a:r>
          </a:p>
          <a:p>
            <a:r>
              <a:rPr lang="en-US" dirty="0"/>
              <a:t>MOHR Lobbyist</a:t>
            </a:r>
          </a:p>
          <a:p>
            <a:r>
              <a:rPr lang="en-US" dirty="0"/>
              <a:t> </a:t>
            </a:r>
          </a:p>
        </p:txBody>
      </p:sp>
      <p:sp>
        <p:nvSpPr>
          <p:cNvPr id="6" name="Text Placeholder 5">
            <a:extLst>
              <a:ext uri="{FF2B5EF4-FFF2-40B4-BE49-F238E27FC236}">
                <a16:creationId xmlns:a16="http://schemas.microsoft.com/office/drawing/2014/main" id="{A2C03C35-BC17-C1B7-C4ED-1264622FB6B5}"/>
              </a:ext>
            </a:extLst>
          </p:cNvPr>
          <p:cNvSpPr>
            <a:spLocks noGrp="1"/>
          </p:cNvSpPr>
          <p:nvPr>
            <p:ph type="body" sz="quarter" idx="12"/>
          </p:nvPr>
        </p:nvSpPr>
        <p:spPr>
          <a:xfrm>
            <a:off x="838200" y="4344881"/>
            <a:ext cx="2867953" cy="703108"/>
          </a:xfrm>
        </p:spPr>
        <p:txBody>
          <a:bodyPr/>
          <a:lstStyle/>
          <a:p>
            <a:r>
              <a:rPr lang="en-US" dirty="0"/>
              <a:t>August 31, 2023</a:t>
            </a:r>
          </a:p>
          <a:p>
            <a:r>
              <a:rPr lang="en-US" dirty="0"/>
              <a:t>10:15 AM Session</a:t>
            </a:r>
          </a:p>
        </p:txBody>
      </p:sp>
    </p:spTree>
    <p:extLst>
      <p:ext uri="{BB962C8B-B14F-4D97-AF65-F5344CB8AC3E}">
        <p14:creationId xmlns:p14="http://schemas.microsoft.com/office/powerpoint/2010/main" val="3913419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745FF1-91B6-CA73-D3B2-AD350FCBF9B9}"/>
              </a:ext>
            </a:extLst>
          </p:cNvPr>
          <p:cNvSpPr>
            <a:spLocks noGrp="1"/>
          </p:cNvSpPr>
          <p:nvPr>
            <p:ph type="body" sz="quarter" idx="10"/>
          </p:nvPr>
        </p:nvSpPr>
        <p:spPr>
          <a:xfrm>
            <a:off x="2085703" y="3014133"/>
            <a:ext cx="8020594" cy="2108199"/>
          </a:xfrm>
        </p:spPr>
        <p:txBody>
          <a:bodyPr/>
          <a:lstStyle/>
          <a:p>
            <a:r>
              <a:rPr lang="en-US" dirty="0"/>
              <a:t>Minnesota uniform statewide formula-based system that establishes reimbursement rates for home and community-based services provided to individuals under four disability waivers (Waivered Services) within Minnesota’s Medicaid System (Medical Assistance).</a:t>
            </a:r>
          </a:p>
          <a:p>
            <a:endParaRPr lang="en-US" dirty="0"/>
          </a:p>
        </p:txBody>
      </p:sp>
      <p:sp>
        <p:nvSpPr>
          <p:cNvPr id="3" name="TextBox 2">
            <a:extLst>
              <a:ext uri="{FF2B5EF4-FFF2-40B4-BE49-F238E27FC236}">
                <a16:creationId xmlns:a16="http://schemas.microsoft.com/office/drawing/2014/main" id="{5B6D4519-A808-22BC-A4EE-C38037459D13}"/>
              </a:ext>
            </a:extLst>
          </p:cNvPr>
          <p:cNvSpPr txBox="1"/>
          <p:nvPr/>
        </p:nvSpPr>
        <p:spPr>
          <a:xfrm>
            <a:off x="2012407" y="2018268"/>
            <a:ext cx="8020594" cy="769441"/>
          </a:xfrm>
          <a:prstGeom prst="rect">
            <a:avLst/>
          </a:prstGeom>
          <a:noFill/>
        </p:spPr>
        <p:txBody>
          <a:bodyPr wrap="square" rtlCol="0">
            <a:spAutoFit/>
          </a:bodyPr>
          <a:lstStyle/>
          <a:p>
            <a:r>
              <a:rPr lang="en-US" sz="4400" dirty="0">
                <a:solidFill>
                  <a:schemeClr val="bg1"/>
                </a:solidFill>
              </a:rPr>
              <a:t>Disability Waiver Rate System</a:t>
            </a:r>
          </a:p>
        </p:txBody>
      </p:sp>
    </p:spTree>
    <p:extLst>
      <p:ext uri="{BB962C8B-B14F-4D97-AF65-F5344CB8AC3E}">
        <p14:creationId xmlns:p14="http://schemas.microsoft.com/office/powerpoint/2010/main" val="345330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695ED8-7F9F-4150-34AD-0430EC285390}"/>
              </a:ext>
            </a:extLst>
          </p:cNvPr>
          <p:cNvSpPr>
            <a:spLocks noGrp="1"/>
          </p:cNvSpPr>
          <p:nvPr>
            <p:ph type="title"/>
          </p:nvPr>
        </p:nvSpPr>
        <p:spPr/>
        <p:txBody>
          <a:bodyPr/>
          <a:lstStyle/>
          <a:p>
            <a:r>
              <a:rPr lang="en-US" dirty="0"/>
              <a:t>Disability Waiver Rate System Basics</a:t>
            </a:r>
          </a:p>
        </p:txBody>
      </p:sp>
      <p:sp>
        <p:nvSpPr>
          <p:cNvPr id="4" name="Footer Placeholder 3">
            <a:extLst>
              <a:ext uri="{FF2B5EF4-FFF2-40B4-BE49-F238E27FC236}">
                <a16:creationId xmlns:a16="http://schemas.microsoft.com/office/drawing/2014/main" id="{5BB2373F-2A5F-A676-2CB9-4BF7BB45E30F}"/>
              </a:ext>
            </a:extLst>
          </p:cNvPr>
          <p:cNvSpPr>
            <a:spLocks noGrp="1"/>
          </p:cNvSpPr>
          <p:nvPr>
            <p:ph type="ftr" sz="quarter" idx="10"/>
          </p:nvPr>
        </p:nvSpPr>
        <p:spPr/>
        <p:txBody>
          <a:bodyPr/>
          <a:lstStyle/>
          <a:p>
            <a:r>
              <a:rPr lang="nb-NO" dirty="0"/>
              <a:t>© 2023 Fredrikson &amp; Byron, P.A. </a:t>
            </a:r>
            <a:endParaRPr lang="en-US" dirty="0"/>
          </a:p>
        </p:txBody>
      </p:sp>
      <p:sp>
        <p:nvSpPr>
          <p:cNvPr id="5" name="Content Placeholder 4">
            <a:extLst>
              <a:ext uri="{FF2B5EF4-FFF2-40B4-BE49-F238E27FC236}">
                <a16:creationId xmlns:a16="http://schemas.microsoft.com/office/drawing/2014/main" id="{C1C4FB35-A965-4FC8-6BEB-76E304F7E17D}"/>
              </a:ext>
            </a:extLst>
          </p:cNvPr>
          <p:cNvSpPr>
            <a:spLocks noGrp="1"/>
          </p:cNvSpPr>
          <p:nvPr>
            <p:ph idx="12"/>
          </p:nvPr>
        </p:nvSpPr>
        <p:spPr>
          <a:xfrm>
            <a:off x="924339" y="1456566"/>
            <a:ext cx="10780610" cy="4745664"/>
          </a:xfrm>
        </p:spPr>
        <p:txBody>
          <a:bodyPr/>
          <a:lstStyle/>
          <a:p>
            <a:pPr marL="342900" indent="-342900">
              <a:buFont typeface="Arial" panose="020B0604020202020204" pitchFamily="34" charset="0"/>
              <a:buChar char="•"/>
            </a:pPr>
            <a:r>
              <a:rPr lang="en-US" b="1" dirty="0"/>
              <a:t>Implemented: January 1</a:t>
            </a:r>
            <a:r>
              <a:rPr lang="en-US" b="1"/>
              <a:t>, 2014</a:t>
            </a:r>
            <a:endParaRPr lang="en-US" b="1" dirty="0"/>
          </a:p>
          <a:p>
            <a:pPr marL="342900" indent="-342900">
              <a:buFont typeface="Arial" panose="020B0604020202020204" pitchFamily="34" charset="0"/>
              <a:buChar char="•"/>
            </a:pPr>
            <a:r>
              <a:rPr lang="en-US" b="1" dirty="0"/>
              <a:t>Statewide, Uniform Formula Based System</a:t>
            </a:r>
          </a:p>
          <a:p>
            <a:pPr marL="342900" indent="-342900">
              <a:buFont typeface="Arial" panose="020B0604020202020204" pitchFamily="34" charset="0"/>
              <a:buChar char="•"/>
            </a:pPr>
            <a:r>
              <a:rPr lang="en-US" b="1" dirty="0"/>
              <a:t>To Increase rates: Adjust or Add Formula Components</a:t>
            </a:r>
          </a:p>
          <a:p>
            <a:pPr marL="342900" indent="-342900">
              <a:buFont typeface="Arial" panose="020B0604020202020204" pitchFamily="34" charset="0"/>
              <a:buChar char="•"/>
            </a:pPr>
            <a:r>
              <a:rPr lang="en-US" b="1" dirty="0"/>
              <a:t>Automatic Rate Adjustment: </a:t>
            </a:r>
          </a:p>
          <a:p>
            <a:pPr marL="571500" lvl="1" indent="-342900"/>
            <a:r>
              <a:rPr lang="en-US" b="1" dirty="0"/>
              <a:t>Original: Every 5 Years</a:t>
            </a:r>
          </a:p>
          <a:p>
            <a:pPr marL="571500" lvl="1" indent="-342900"/>
            <a:r>
              <a:rPr lang="en-US" b="1" dirty="0"/>
              <a:t>Modified: Every 2 Years</a:t>
            </a:r>
          </a:p>
          <a:p>
            <a:pPr marL="342900" indent="-342900">
              <a:buFont typeface="Arial" panose="020B0604020202020204" pitchFamily="34" charset="0"/>
              <a:buChar char="•"/>
            </a:pPr>
            <a:r>
              <a:rPr lang="en-US" b="1" dirty="0"/>
              <a:t>Added: Competitive Workforce Factor: January 1, 2020</a:t>
            </a:r>
          </a:p>
          <a:p>
            <a:pPr marL="342900" indent="-342900">
              <a:buFont typeface="Arial" panose="020B0604020202020204" pitchFamily="34" charset="0"/>
              <a:buChar char="•"/>
            </a:pPr>
            <a:endParaRPr lang="en-US" b="1" dirty="0"/>
          </a:p>
          <a:p>
            <a:pPr marL="342900" indent="-342900">
              <a:buFont typeface="Arial" panose="020B0604020202020204" pitchFamily="34" charset="0"/>
              <a:buChar char="•"/>
            </a:pPr>
            <a:endParaRPr lang="en-US" dirty="0"/>
          </a:p>
        </p:txBody>
      </p:sp>
      <p:sp>
        <p:nvSpPr>
          <p:cNvPr id="6" name="Right Triangle 5">
            <a:extLst>
              <a:ext uri="{FF2B5EF4-FFF2-40B4-BE49-F238E27FC236}">
                <a16:creationId xmlns:a16="http://schemas.microsoft.com/office/drawing/2014/main" id="{9262E533-95BA-91DB-50F3-B3456BE2ACA9}"/>
              </a:ext>
            </a:extLst>
          </p:cNvPr>
          <p:cNvSpPr>
            <a:spLocks noChangeAspect="1"/>
          </p:cNvSpPr>
          <p:nvPr/>
        </p:nvSpPr>
        <p:spPr>
          <a:xfrm rot="5400000">
            <a:off x="879988" y="494896"/>
            <a:ext cx="160160" cy="9586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211694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695ED8-7F9F-4150-34AD-0430EC285390}"/>
              </a:ext>
            </a:extLst>
          </p:cNvPr>
          <p:cNvSpPr>
            <a:spLocks noGrp="1"/>
          </p:cNvSpPr>
          <p:nvPr>
            <p:ph type="title"/>
          </p:nvPr>
        </p:nvSpPr>
        <p:spPr/>
        <p:txBody>
          <a:bodyPr/>
          <a:lstStyle/>
          <a:p>
            <a:r>
              <a:rPr lang="en-US" dirty="0"/>
              <a:t>2023 Accomplishments</a:t>
            </a:r>
          </a:p>
        </p:txBody>
      </p:sp>
      <p:sp>
        <p:nvSpPr>
          <p:cNvPr id="4" name="Footer Placeholder 3">
            <a:extLst>
              <a:ext uri="{FF2B5EF4-FFF2-40B4-BE49-F238E27FC236}">
                <a16:creationId xmlns:a16="http://schemas.microsoft.com/office/drawing/2014/main" id="{5BB2373F-2A5F-A676-2CB9-4BF7BB45E30F}"/>
              </a:ext>
            </a:extLst>
          </p:cNvPr>
          <p:cNvSpPr>
            <a:spLocks noGrp="1"/>
          </p:cNvSpPr>
          <p:nvPr>
            <p:ph type="ftr" sz="quarter" idx="10"/>
          </p:nvPr>
        </p:nvSpPr>
        <p:spPr/>
        <p:txBody>
          <a:bodyPr/>
          <a:lstStyle/>
          <a:p>
            <a:r>
              <a:rPr lang="nb-NO" dirty="0"/>
              <a:t>© 2023 Fredrikson &amp; Byron, P.A. </a:t>
            </a:r>
            <a:endParaRPr lang="en-US" dirty="0"/>
          </a:p>
        </p:txBody>
      </p:sp>
      <p:sp>
        <p:nvSpPr>
          <p:cNvPr id="5" name="Content Placeholder 4">
            <a:extLst>
              <a:ext uri="{FF2B5EF4-FFF2-40B4-BE49-F238E27FC236}">
                <a16:creationId xmlns:a16="http://schemas.microsoft.com/office/drawing/2014/main" id="{C1C4FB35-A965-4FC8-6BEB-76E304F7E17D}"/>
              </a:ext>
            </a:extLst>
          </p:cNvPr>
          <p:cNvSpPr>
            <a:spLocks noGrp="1"/>
          </p:cNvSpPr>
          <p:nvPr>
            <p:ph idx="12"/>
          </p:nvPr>
        </p:nvSpPr>
        <p:spPr>
          <a:xfrm>
            <a:off x="1102289" y="1144589"/>
            <a:ext cx="10602659" cy="4928219"/>
          </a:xfrm>
        </p:spPr>
        <p:txBody>
          <a:bodyPr/>
          <a:lstStyle/>
          <a:p>
            <a:pPr algn="ctr"/>
            <a:r>
              <a:rPr lang="en-US" sz="3200" b="1" dirty="0">
                <a:solidFill>
                  <a:srgbClr val="FF0000"/>
                </a:solidFill>
              </a:rPr>
              <a:t>Disability Waiver Rate System (DWRS)</a:t>
            </a:r>
          </a:p>
          <a:p>
            <a:pPr marL="342900" indent="-342900">
              <a:buFont typeface="Arial" panose="020B0604020202020204" pitchFamily="34" charset="0"/>
              <a:buChar char="•"/>
            </a:pPr>
            <a:r>
              <a:rPr lang="en-US" sz="2800" b="1" dirty="0"/>
              <a:t>Competitive Workforce Factor (CWF) </a:t>
            </a:r>
          </a:p>
          <a:p>
            <a:pPr marL="571500" lvl="1" indent="-342900"/>
            <a:r>
              <a:rPr lang="en-US" dirty="0"/>
              <a:t>Increase from 4.7 percent to 6.7 percent</a:t>
            </a:r>
          </a:p>
          <a:p>
            <a:pPr marL="342900" indent="-342900">
              <a:buFont typeface="Arial" panose="020B0604020202020204" pitchFamily="34" charset="0"/>
              <a:buChar char="•"/>
            </a:pPr>
            <a:r>
              <a:rPr lang="en-US" sz="2800" b="1" dirty="0"/>
              <a:t>Automatic Rate Adjustment: Timing </a:t>
            </a:r>
          </a:p>
          <a:p>
            <a:pPr marL="571500" lvl="1" indent="-342900"/>
            <a:r>
              <a:rPr lang="en-US" dirty="0"/>
              <a:t>2024: Moved from November 2024 to January 2024 (use same data)</a:t>
            </a:r>
          </a:p>
          <a:p>
            <a:pPr marL="571500" lvl="1" indent="-342900"/>
            <a:r>
              <a:rPr lang="en-US" dirty="0"/>
              <a:t>Ongoing: Moved from July to January of same year</a:t>
            </a:r>
          </a:p>
          <a:p>
            <a:pPr marL="342900" indent="-342900">
              <a:buFont typeface="Arial" panose="020B0604020202020204" pitchFamily="34" charset="0"/>
              <a:buChar char="•"/>
            </a:pPr>
            <a:r>
              <a:rPr lang="en-US" sz="2800" b="1" dirty="0"/>
              <a:t>Automatic Rate Adjustment: Age of Data</a:t>
            </a:r>
          </a:p>
          <a:p>
            <a:pPr marL="571500" lvl="1" indent="-342900"/>
            <a:r>
              <a:rPr lang="en-US" dirty="0"/>
              <a:t>Changed from: 30 (44) months to 21 (32) months </a:t>
            </a:r>
          </a:p>
          <a:p>
            <a:pPr marL="571500" lvl="1" indent="-342900"/>
            <a:r>
              <a:rPr lang="en-US" dirty="0"/>
              <a:t>Translation: Using data that is one year more current </a:t>
            </a:r>
          </a:p>
          <a:p>
            <a:pPr marL="342900" indent="-342900">
              <a:buFont typeface="Arial" panose="020B0604020202020204" pitchFamily="34" charset="0"/>
              <a:buChar char="•"/>
            </a:pPr>
            <a:endParaRPr lang="en-US" dirty="0"/>
          </a:p>
        </p:txBody>
      </p:sp>
      <p:sp>
        <p:nvSpPr>
          <p:cNvPr id="6" name="Right Triangle 5">
            <a:extLst>
              <a:ext uri="{FF2B5EF4-FFF2-40B4-BE49-F238E27FC236}">
                <a16:creationId xmlns:a16="http://schemas.microsoft.com/office/drawing/2014/main" id="{9262E533-95BA-91DB-50F3-B3456BE2ACA9}"/>
              </a:ext>
            </a:extLst>
          </p:cNvPr>
          <p:cNvSpPr>
            <a:spLocks noChangeAspect="1"/>
          </p:cNvSpPr>
          <p:nvPr/>
        </p:nvSpPr>
        <p:spPr>
          <a:xfrm rot="5400000">
            <a:off x="879988" y="494896"/>
            <a:ext cx="160160" cy="9586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074533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695ED8-7F9F-4150-34AD-0430EC285390}"/>
              </a:ext>
            </a:extLst>
          </p:cNvPr>
          <p:cNvSpPr>
            <a:spLocks noGrp="1"/>
          </p:cNvSpPr>
          <p:nvPr>
            <p:ph type="title"/>
          </p:nvPr>
        </p:nvSpPr>
        <p:spPr/>
        <p:txBody>
          <a:bodyPr/>
          <a:lstStyle/>
          <a:p>
            <a:r>
              <a:rPr lang="en-US" dirty="0"/>
              <a:t>2024 Legislative Priority</a:t>
            </a:r>
          </a:p>
        </p:txBody>
      </p:sp>
      <p:sp>
        <p:nvSpPr>
          <p:cNvPr id="4" name="Footer Placeholder 3">
            <a:extLst>
              <a:ext uri="{FF2B5EF4-FFF2-40B4-BE49-F238E27FC236}">
                <a16:creationId xmlns:a16="http://schemas.microsoft.com/office/drawing/2014/main" id="{5BB2373F-2A5F-A676-2CB9-4BF7BB45E30F}"/>
              </a:ext>
            </a:extLst>
          </p:cNvPr>
          <p:cNvSpPr>
            <a:spLocks noGrp="1"/>
          </p:cNvSpPr>
          <p:nvPr>
            <p:ph type="ftr" sz="quarter" idx="10"/>
          </p:nvPr>
        </p:nvSpPr>
        <p:spPr/>
        <p:txBody>
          <a:bodyPr/>
          <a:lstStyle/>
          <a:p>
            <a:r>
              <a:rPr lang="nb-NO" dirty="0"/>
              <a:t>© 2023 Fredrikson &amp; Byron, P.A. </a:t>
            </a:r>
            <a:endParaRPr lang="en-US" dirty="0"/>
          </a:p>
        </p:txBody>
      </p:sp>
      <p:sp>
        <p:nvSpPr>
          <p:cNvPr id="5" name="Content Placeholder 4">
            <a:extLst>
              <a:ext uri="{FF2B5EF4-FFF2-40B4-BE49-F238E27FC236}">
                <a16:creationId xmlns:a16="http://schemas.microsoft.com/office/drawing/2014/main" id="{C1C4FB35-A965-4FC8-6BEB-76E304F7E17D}"/>
              </a:ext>
            </a:extLst>
          </p:cNvPr>
          <p:cNvSpPr>
            <a:spLocks noGrp="1"/>
          </p:cNvSpPr>
          <p:nvPr>
            <p:ph idx="12"/>
          </p:nvPr>
        </p:nvSpPr>
        <p:spPr>
          <a:xfrm>
            <a:off x="1033669" y="1930400"/>
            <a:ext cx="10671279" cy="4271830"/>
          </a:xfrm>
        </p:spPr>
        <p:txBody>
          <a:bodyPr/>
          <a:lstStyle/>
          <a:p>
            <a:pPr algn="ctr"/>
            <a:r>
              <a:rPr lang="en-US" sz="3200" b="1" dirty="0">
                <a:solidFill>
                  <a:srgbClr val="FF0000"/>
                </a:solidFill>
              </a:rPr>
              <a:t>Fully Fund Competitive Workforce Factor</a:t>
            </a:r>
          </a:p>
          <a:p>
            <a:r>
              <a:rPr lang="en-US" b="1" dirty="0"/>
              <a:t>	Increase Factor from 6.7 percent to 16.76 percent</a:t>
            </a:r>
          </a:p>
          <a:p>
            <a:r>
              <a:rPr lang="en-US" b="1" dirty="0"/>
              <a:t>	Maintain Factor at new level with no automatic adjustment </a:t>
            </a:r>
          </a:p>
          <a:p>
            <a:r>
              <a:rPr lang="en-US" b="1" dirty="0"/>
              <a:t>	Effective January 1, 2025</a:t>
            </a:r>
          </a:p>
        </p:txBody>
      </p:sp>
      <p:sp>
        <p:nvSpPr>
          <p:cNvPr id="6" name="Right Triangle 5">
            <a:extLst>
              <a:ext uri="{FF2B5EF4-FFF2-40B4-BE49-F238E27FC236}">
                <a16:creationId xmlns:a16="http://schemas.microsoft.com/office/drawing/2014/main" id="{9262E533-95BA-91DB-50F3-B3456BE2ACA9}"/>
              </a:ext>
            </a:extLst>
          </p:cNvPr>
          <p:cNvSpPr>
            <a:spLocks noChangeAspect="1"/>
          </p:cNvSpPr>
          <p:nvPr/>
        </p:nvSpPr>
        <p:spPr>
          <a:xfrm rot="5400000">
            <a:off x="879988" y="494896"/>
            <a:ext cx="160160" cy="9586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554789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745FF1-91B6-CA73-D3B2-AD350FCBF9B9}"/>
              </a:ext>
            </a:extLst>
          </p:cNvPr>
          <p:cNvSpPr>
            <a:spLocks noGrp="1"/>
          </p:cNvSpPr>
          <p:nvPr>
            <p:ph type="body" sz="quarter" idx="10"/>
          </p:nvPr>
        </p:nvSpPr>
        <p:spPr>
          <a:xfrm>
            <a:off x="2085703" y="3014133"/>
            <a:ext cx="8020594" cy="2108199"/>
          </a:xfrm>
        </p:spPr>
        <p:txBody>
          <a:bodyPr/>
          <a:lstStyle/>
          <a:p>
            <a:r>
              <a:rPr lang="en-US" sz="2400" dirty="0"/>
              <a:t>A component value added to DWRS in 2020 that would adjust the Base Wage Index to reflect the difference of wages paid to direct care workers and those workers in other occupations with similar education and training requirements.</a:t>
            </a:r>
          </a:p>
          <a:p>
            <a:endParaRPr lang="en-US" dirty="0"/>
          </a:p>
        </p:txBody>
      </p:sp>
      <p:sp>
        <p:nvSpPr>
          <p:cNvPr id="3" name="TextBox 2">
            <a:extLst>
              <a:ext uri="{FF2B5EF4-FFF2-40B4-BE49-F238E27FC236}">
                <a16:creationId xmlns:a16="http://schemas.microsoft.com/office/drawing/2014/main" id="{5B6D4519-A808-22BC-A4EE-C38037459D13}"/>
              </a:ext>
            </a:extLst>
          </p:cNvPr>
          <p:cNvSpPr txBox="1"/>
          <p:nvPr/>
        </p:nvSpPr>
        <p:spPr>
          <a:xfrm>
            <a:off x="2012407" y="2018268"/>
            <a:ext cx="8020594" cy="769441"/>
          </a:xfrm>
          <a:prstGeom prst="rect">
            <a:avLst/>
          </a:prstGeom>
          <a:noFill/>
        </p:spPr>
        <p:txBody>
          <a:bodyPr wrap="square" rtlCol="0">
            <a:spAutoFit/>
          </a:bodyPr>
          <a:lstStyle/>
          <a:p>
            <a:r>
              <a:rPr lang="en-US" sz="4400" dirty="0">
                <a:solidFill>
                  <a:schemeClr val="bg1"/>
                </a:solidFill>
              </a:rPr>
              <a:t>Competitive Workforce Factor</a:t>
            </a:r>
          </a:p>
        </p:txBody>
      </p:sp>
    </p:spTree>
    <p:extLst>
      <p:ext uri="{BB962C8B-B14F-4D97-AF65-F5344CB8AC3E}">
        <p14:creationId xmlns:p14="http://schemas.microsoft.com/office/powerpoint/2010/main" val="79459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695ED8-7F9F-4150-34AD-0430EC285390}"/>
              </a:ext>
            </a:extLst>
          </p:cNvPr>
          <p:cNvSpPr>
            <a:spLocks noGrp="1"/>
          </p:cNvSpPr>
          <p:nvPr>
            <p:ph type="title"/>
          </p:nvPr>
        </p:nvSpPr>
        <p:spPr/>
        <p:txBody>
          <a:bodyPr/>
          <a:lstStyle/>
          <a:p>
            <a:r>
              <a:rPr lang="en-US" dirty="0"/>
              <a:t>Competitive Workforce Factor</a:t>
            </a:r>
          </a:p>
        </p:txBody>
      </p:sp>
      <p:sp>
        <p:nvSpPr>
          <p:cNvPr id="4" name="Footer Placeholder 3">
            <a:extLst>
              <a:ext uri="{FF2B5EF4-FFF2-40B4-BE49-F238E27FC236}">
                <a16:creationId xmlns:a16="http://schemas.microsoft.com/office/drawing/2014/main" id="{5BB2373F-2A5F-A676-2CB9-4BF7BB45E30F}"/>
              </a:ext>
            </a:extLst>
          </p:cNvPr>
          <p:cNvSpPr>
            <a:spLocks noGrp="1"/>
          </p:cNvSpPr>
          <p:nvPr>
            <p:ph type="ftr" sz="quarter" idx="10"/>
          </p:nvPr>
        </p:nvSpPr>
        <p:spPr/>
        <p:txBody>
          <a:bodyPr/>
          <a:lstStyle/>
          <a:p>
            <a:r>
              <a:rPr lang="nb-NO" dirty="0"/>
              <a:t>© 2023 Fredrikson &amp; Byron, P.A. </a:t>
            </a:r>
            <a:endParaRPr lang="en-US" dirty="0"/>
          </a:p>
        </p:txBody>
      </p:sp>
      <p:sp>
        <p:nvSpPr>
          <p:cNvPr id="5" name="Content Placeholder 4">
            <a:extLst>
              <a:ext uri="{FF2B5EF4-FFF2-40B4-BE49-F238E27FC236}">
                <a16:creationId xmlns:a16="http://schemas.microsoft.com/office/drawing/2014/main" id="{C1C4FB35-A965-4FC8-6BEB-76E304F7E17D}"/>
              </a:ext>
            </a:extLst>
          </p:cNvPr>
          <p:cNvSpPr>
            <a:spLocks noGrp="1"/>
          </p:cNvSpPr>
          <p:nvPr>
            <p:ph idx="12"/>
          </p:nvPr>
        </p:nvSpPr>
        <p:spPr>
          <a:xfrm>
            <a:off x="1033669" y="1311965"/>
            <a:ext cx="10671279" cy="4890265"/>
          </a:xfrm>
        </p:spPr>
        <p:txBody>
          <a:bodyPr/>
          <a:lstStyle/>
          <a:p>
            <a:pPr marL="342900" indent="-342900">
              <a:buFont typeface="Arial" panose="020B0604020202020204" pitchFamily="34" charset="0"/>
              <a:buChar char="•"/>
            </a:pPr>
            <a:r>
              <a:rPr lang="en-US" b="1" dirty="0"/>
              <a:t>Proposal: </a:t>
            </a:r>
            <a:r>
              <a:rPr lang="en-US" dirty="0"/>
              <a:t>Increase from 6.7 percent to 17.76 percent: January 1, 2025</a:t>
            </a:r>
            <a:r>
              <a:rPr lang="en-US" b="1" dirty="0"/>
              <a:t> </a:t>
            </a:r>
          </a:p>
          <a:p>
            <a:pPr marL="342900" indent="-342900">
              <a:buFont typeface="Arial" panose="020B0604020202020204" pitchFamily="34" charset="0"/>
              <a:buChar char="•"/>
            </a:pPr>
            <a:r>
              <a:rPr lang="en-US" b="1" dirty="0"/>
              <a:t>History</a:t>
            </a:r>
          </a:p>
          <a:p>
            <a:pPr marL="571500" lvl="1" indent="-342900"/>
            <a:r>
              <a:rPr lang="en-US" dirty="0"/>
              <a:t>Original: January 1, 2014: None</a:t>
            </a:r>
          </a:p>
          <a:p>
            <a:pPr marL="571500" lvl="1" indent="-342900"/>
            <a:r>
              <a:rPr lang="en-US" dirty="0"/>
              <a:t>Introduced: January 1, 2020: 4.7 percent</a:t>
            </a:r>
          </a:p>
          <a:p>
            <a:pPr marL="571500" lvl="1" indent="-342900"/>
            <a:r>
              <a:rPr lang="en-US" dirty="0"/>
              <a:t>Increased: January 1, 2024: 6.7 percent </a:t>
            </a:r>
          </a:p>
          <a:p>
            <a:pPr marL="342900" indent="-342900">
              <a:buFont typeface="Arial" panose="020B0604020202020204" pitchFamily="34" charset="0"/>
              <a:buChar char="•"/>
            </a:pPr>
            <a:r>
              <a:rPr lang="en-US" b="1" dirty="0"/>
              <a:t>Wage Comparisons</a:t>
            </a:r>
          </a:p>
          <a:p>
            <a:pPr marL="571500" lvl="1" indent="-342900"/>
            <a:r>
              <a:rPr lang="en-US" dirty="0"/>
              <a:t>2018: 17.31 percent</a:t>
            </a:r>
          </a:p>
          <a:p>
            <a:pPr marL="571500" lvl="1" indent="-342900"/>
            <a:r>
              <a:rPr lang="en-US" dirty="0"/>
              <a:t>2020: 8.43 percent</a:t>
            </a:r>
          </a:p>
          <a:p>
            <a:pPr marL="571500" lvl="1" indent="-342900"/>
            <a:r>
              <a:rPr lang="en-US" dirty="0"/>
              <a:t>2022: 16.76 percent</a:t>
            </a:r>
          </a:p>
        </p:txBody>
      </p:sp>
      <p:sp>
        <p:nvSpPr>
          <p:cNvPr id="6" name="Right Triangle 5">
            <a:extLst>
              <a:ext uri="{FF2B5EF4-FFF2-40B4-BE49-F238E27FC236}">
                <a16:creationId xmlns:a16="http://schemas.microsoft.com/office/drawing/2014/main" id="{9262E533-95BA-91DB-50F3-B3456BE2ACA9}"/>
              </a:ext>
            </a:extLst>
          </p:cNvPr>
          <p:cNvSpPr>
            <a:spLocks noChangeAspect="1"/>
          </p:cNvSpPr>
          <p:nvPr/>
        </p:nvSpPr>
        <p:spPr>
          <a:xfrm rot="5400000">
            <a:off x="879988" y="494896"/>
            <a:ext cx="160160" cy="9586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4210293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695ED8-7F9F-4150-34AD-0430EC285390}"/>
              </a:ext>
            </a:extLst>
          </p:cNvPr>
          <p:cNvSpPr>
            <a:spLocks noGrp="1"/>
          </p:cNvSpPr>
          <p:nvPr>
            <p:ph type="title"/>
          </p:nvPr>
        </p:nvSpPr>
        <p:spPr/>
        <p:txBody>
          <a:bodyPr/>
          <a:lstStyle/>
          <a:p>
            <a:r>
              <a:rPr lang="en-US" dirty="0"/>
              <a:t>Competitive Workforce Factor: Benefits</a:t>
            </a:r>
          </a:p>
        </p:txBody>
      </p:sp>
      <p:sp>
        <p:nvSpPr>
          <p:cNvPr id="4" name="Footer Placeholder 3">
            <a:extLst>
              <a:ext uri="{FF2B5EF4-FFF2-40B4-BE49-F238E27FC236}">
                <a16:creationId xmlns:a16="http://schemas.microsoft.com/office/drawing/2014/main" id="{5BB2373F-2A5F-A676-2CB9-4BF7BB45E30F}"/>
              </a:ext>
            </a:extLst>
          </p:cNvPr>
          <p:cNvSpPr>
            <a:spLocks noGrp="1"/>
          </p:cNvSpPr>
          <p:nvPr>
            <p:ph type="ftr" sz="quarter" idx="10"/>
          </p:nvPr>
        </p:nvSpPr>
        <p:spPr/>
        <p:txBody>
          <a:bodyPr/>
          <a:lstStyle/>
          <a:p>
            <a:r>
              <a:rPr lang="nb-NO" dirty="0"/>
              <a:t>© 2023 Fredrikson &amp; Byron, P.A. </a:t>
            </a:r>
            <a:endParaRPr lang="en-US" dirty="0"/>
          </a:p>
        </p:txBody>
      </p:sp>
      <p:sp>
        <p:nvSpPr>
          <p:cNvPr id="5" name="Content Placeholder 4">
            <a:extLst>
              <a:ext uri="{FF2B5EF4-FFF2-40B4-BE49-F238E27FC236}">
                <a16:creationId xmlns:a16="http://schemas.microsoft.com/office/drawing/2014/main" id="{C1C4FB35-A965-4FC8-6BEB-76E304F7E17D}"/>
              </a:ext>
            </a:extLst>
          </p:cNvPr>
          <p:cNvSpPr>
            <a:spLocks noGrp="1"/>
          </p:cNvSpPr>
          <p:nvPr>
            <p:ph idx="12"/>
          </p:nvPr>
        </p:nvSpPr>
        <p:spPr>
          <a:xfrm>
            <a:off x="1033669" y="1311965"/>
            <a:ext cx="10671279" cy="4890265"/>
          </a:xfrm>
        </p:spPr>
        <p:txBody>
          <a:bodyPr/>
          <a:lstStyle/>
          <a:p>
            <a:pPr marL="342900" indent="-342900">
              <a:buFont typeface="Arial" panose="020B0604020202020204" pitchFamily="34" charset="0"/>
              <a:buChar char="•"/>
            </a:pPr>
            <a:r>
              <a:rPr lang="en-US" b="1" dirty="0"/>
              <a:t>Simplicity: </a:t>
            </a:r>
            <a:r>
              <a:rPr lang="en-US" dirty="0"/>
              <a:t>The message to legislators is simple, focused and consistent with addressing our immediate crisis.</a:t>
            </a:r>
            <a:endParaRPr lang="en-US" b="1" dirty="0"/>
          </a:p>
          <a:p>
            <a:pPr marL="342900" indent="-342900">
              <a:buFont typeface="Arial" panose="020B0604020202020204" pitchFamily="34" charset="0"/>
              <a:buChar char="•"/>
            </a:pPr>
            <a:r>
              <a:rPr lang="en-US" b="1" dirty="0"/>
              <a:t>Immediate (relative) Adjustment: </a:t>
            </a:r>
            <a:r>
              <a:rPr lang="en-US" dirty="0"/>
              <a:t>Can be implemented within the year. </a:t>
            </a:r>
            <a:endParaRPr lang="en-US" b="1" dirty="0"/>
          </a:p>
          <a:p>
            <a:pPr marL="342900" indent="-342900">
              <a:buFont typeface="Arial" panose="020B0604020202020204" pitchFamily="34" charset="0"/>
              <a:buChar char="•"/>
            </a:pPr>
            <a:r>
              <a:rPr lang="en-US" b="1" dirty="0"/>
              <a:t>CMS Approval: </a:t>
            </a:r>
            <a:r>
              <a:rPr lang="en-US" dirty="0"/>
              <a:t>The Federal Government has approved the concept, so approval should not be an issue.</a:t>
            </a:r>
            <a:r>
              <a:rPr lang="en-US" b="1" dirty="0"/>
              <a:t> </a:t>
            </a:r>
          </a:p>
          <a:p>
            <a:pPr marL="342900" indent="-342900">
              <a:buFont typeface="Arial" panose="020B0604020202020204" pitchFamily="34" charset="0"/>
              <a:buChar char="•"/>
            </a:pPr>
            <a:r>
              <a:rPr lang="en-US" b="1" dirty="0"/>
              <a:t>No adjustment: </a:t>
            </a:r>
            <a:r>
              <a:rPr lang="en-US" dirty="0"/>
              <a:t>New concept, but comparison is based on averages. This would make DSP wages competitive with the average.  We need to be on the high-end of average to address the workforce shortage.</a:t>
            </a:r>
          </a:p>
          <a:p>
            <a:pPr marL="342900" indent="-342900">
              <a:buFont typeface="Arial" panose="020B0604020202020204" pitchFamily="34" charset="0"/>
              <a:buChar char="•"/>
            </a:pPr>
            <a:r>
              <a:rPr lang="en-US" b="1" dirty="0"/>
              <a:t>Stability: </a:t>
            </a:r>
            <a:r>
              <a:rPr lang="en-US" dirty="0"/>
              <a:t>With no automatic adjustment, would provide stability in rates and addresses anomalies like 2020 analysis. </a:t>
            </a:r>
          </a:p>
        </p:txBody>
      </p:sp>
      <p:sp>
        <p:nvSpPr>
          <p:cNvPr id="6" name="Right Triangle 5">
            <a:extLst>
              <a:ext uri="{FF2B5EF4-FFF2-40B4-BE49-F238E27FC236}">
                <a16:creationId xmlns:a16="http://schemas.microsoft.com/office/drawing/2014/main" id="{9262E533-95BA-91DB-50F3-B3456BE2ACA9}"/>
              </a:ext>
            </a:extLst>
          </p:cNvPr>
          <p:cNvSpPr>
            <a:spLocks noChangeAspect="1"/>
          </p:cNvSpPr>
          <p:nvPr/>
        </p:nvSpPr>
        <p:spPr>
          <a:xfrm rot="5400000">
            <a:off x="879988" y="494896"/>
            <a:ext cx="160160" cy="958603"/>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430048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578A7-6627-847D-F37D-F4004B65CFBF}"/>
              </a:ext>
            </a:extLst>
          </p:cNvPr>
          <p:cNvSpPr>
            <a:spLocks noGrp="1"/>
          </p:cNvSpPr>
          <p:nvPr>
            <p:ph type="title"/>
          </p:nvPr>
        </p:nvSpPr>
        <p:spPr/>
        <p:txBody>
          <a:bodyPr/>
          <a:lstStyle/>
          <a:p>
            <a:r>
              <a:rPr lang="en-US" sz="8000" dirty="0"/>
              <a:t>Thank you!</a:t>
            </a:r>
            <a:endParaRPr lang="en-US" dirty="0"/>
          </a:p>
        </p:txBody>
      </p:sp>
    </p:spTree>
    <p:extLst>
      <p:ext uri="{BB962C8B-B14F-4D97-AF65-F5344CB8AC3E}">
        <p14:creationId xmlns:p14="http://schemas.microsoft.com/office/powerpoint/2010/main" val="19672104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g"/></Relationships>
</file>

<file path=ppt/theme/theme1.xml><?xml version="1.0" encoding="utf-8"?>
<a:theme xmlns:a="http://schemas.openxmlformats.org/drawingml/2006/main" name="Office Theme">
  <a:themeElements>
    <a:clrScheme name="Fredrikson 2022 Colors 2">
      <a:dk1>
        <a:srgbClr val="000000"/>
      </a:dk1>
      <a:lt1>
        <a:srgbClr val="FFFFFF"/>
      </a:lt1>
      <a:dk2>
        <a:srgbClr val="2C3054"/>
      </a:dk2>
      <a:lt2>
        <a:srgbClr val="D8D7D9"/>
      </a:lt2>
      <a:accent1>
        <a:srgbClr val="8B97AD"/>
      </a:accent1>
      <a:accent2>
        <a:srgbClr val="E31B23"/>
      </a:accent2>
      <a:accent3>
        <a:srgbClr val="611C03"/>
      </a:accent3>
      <a:accent4>
        <a:srgbClr val="9CAE42"/>
      </a:accent4>
      <a:accent5>
        <a:srgbClr val="830053"/>
      </a:accent5>
      <a:accent6>
        <a:srgbClr val="FFCF49"/>
      </a:accent6>
      <a:hlink>
        <a:srgbClr val="5877BF"/>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lipFill>
          <a:blip xmlns:r="http://schemas.openxmlformats.org/officeDocument/2006/relationships" r:embed="rId1"/>
          <a:stretch>
            <a:fillRect/>
          </a:stretch>
        </a:blip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B PowerPoint Template 16x9.pptx" id="{1F7B58E0-264B-4E51-AA2B-2BF2B5223FFF}" vid="{8E9B6DBE-ACF5-4E9C-8161-A97FC3C0F366}"/>
    </a:ext>
  </a:extLst>
</a:theme>
</file>

<file path=docProps/app.xml><?xml version="1.0" encoding="utf-8"?>
<Properties xmlns="http://schemas.openxmlformats.org/officeDocument/2006/extended-properties" xmlns:vt="http://schemas.openxmlformats.org/officeDocument/2006/docPropsVTypes">
  <TotalTime>216</TotalTime>
  <Words>498</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2024 Best Life Alliance Focus </vt:lpstr>
      <vt:lpstr>PowerPoint Presentation</vt:lpstr>
      <vt:lpstr>Disability Waiver Rate System Basics</vt:lpstr>
      <vt:lpstr>2023 Accomplishments</vt:lpstr>
      <vt:lpstr>2024 Legislative Priority</vt:lpstr>
      <vt:lpstr>PowerPoint Presentation</vt:lpstr>
      <vt:lpstr>Competitive Workforce Factor</vt:lpstr>
      <vt:lpstr>Competitive Workforce Factor: Benefits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Legislative Dynamics</dc:title>
  <dc:creator>Goodno, Kevin</dc:creator>
  <cp:lastModifiedBy>Aaron Hustedde</cp:lastModifiedBy>
  <cp:revision>2</cp:revision>
  <dcterms:created xsi:type="dcterms:W3CDTF">2023-08-24T16:44:12Z</dcterms:created>
  <dcterms:modified xsi:type="dcterms:W3CDTF">2023-08-26T20:08:26Z</dcterms:modified>
</cp:coreProperties>
</file>